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21"/>
  </p:notesMasterIdLst>
  <p:handoutMasterIdLst>
    <p:handoutMasterId r:id="rId22"/>
  </p:handoutMasterIdLst>
  <p:sldIdLst>
    <p:sldId id="338" r:id="rId2"/>
    <p:sldId id="339" r:id="rId3"/>
    <p:sldId id="340" r:id="rId4"/>
    <p:sldId id="341" r:id="rId5"/>
    <p:sldId id="342" r:id="rId6"/>
    <p:sldId id="343" r:id="rId7"/>
    <p:sldId id="344" r:id="rId8"/>
    <p:sldId id="345" r:id="rId9"/>
    <p:sldId id="346" r:id="rId10"/>
    <p:sldId id="347" r:id="rId11"/>
    <p:sldId id="348" r:id="rId12"/>
    <p:sldId id="349" r:id="rId13"/>
    <p:sldId id="350" r:id="rId14"/>
    <p:sldId id="351" r:id="rId15"/>
    <p:sldId id="353" r:id="rId16"/>
    <p:sldId id="352" r:id="rId17"/>
    <p:sldId id="354" r:id="rId18"/>
    <p:sldId id="356" r:id="rId19"/>
    <p:sldId id="355" r:id="rId20"/>
  </p:sldIdLst>
  <p:sldSz cx="12188825" cy="6858000"/>
  <p:notesSz cx="6858000" cy="9144000"/>
  <p:defaultTextStyle>
    <a:defPPr>
      <a:defRPr lang="en-US"/>
    </a:defPPr>
    <a:lvl1pPr algn="l" defTabSz="609493"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493" algn="l" defTabSz="609493"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8987" algn="l" defTabSz="609493"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480" algn="l" defTabSz="609493"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7973" algn="l" defTabSz="609493"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467" algn="l" defTabSz="609493" rtl="0" eaLnBrk="1" latinLnBrk="0" hangingPunct="1">
      <a:defRPr kern="1200">
        <a:solidFill>
          <a:schemeClr val="tx1"/>
        </a:solidFill>
        <a:latin typeface="Arial" charset="0"/>
        <a:ea typeface="ＭＳ Ｐゴシック" charset="0"/>
        <a:cs typeface="ＭＳ Ｐゴシック" charset="0"/>
      </a:defRPr>
    </a:lvl6pPr>
    <a:lvl7pPr marL="3656960" algn="l" defTabSz="609493" rtl="0" eaLnBrk="1" latinLnBrk="0" hangingPunct="1">
      <a:defRPr kern="1200">
        <a:solidFill>
          <a:schemeClr val="tx1"/>
        </a:solidFill>
        <a:latin typeface="Arial" charset="0"/>
        <a:ea typeface="ＭＳ Ｐゴシック" charset="0"/>
        <a:cs typeface="ＭＳ Ｐゴシック" charset="0"/>
      </a:defRPr>
    </a:lvl7pPr>
    <a:lvl8pPr marL="4266453" algn="l" defTabSz="609493" rtl="0" eaLnBrk="1" latinLnBrk="0" hangingPunct="1">
      <a:defRPr kern="1200">
        <a:solidFill>
          <a:schemeClr val="tx1"/>
        </a:solidFill>
        <a:latin typeface="Arial" charset="0"/>
        <a:ea typeface="ＭＳ Ｐゴシック" charset="0"/>
        <a:cs typeface="ＭＳ Ｐゴシック" charset="0"/>
      </a:defRPr>
    </a:lvl8pPr>
    <a:lvl9pPr marL="4875947" algn="l" defTabSz="609493"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59">
          <p15:clr>
            <a:srgbClr val="A4A3A4"/>
          </p15:clr>
        </p15:guide>
        <p15:guide id="2" orient="horz" pos="3913">
          <p15:clr>
            <a:srgbClr val="A4A3A4"/>
          </p15:clr>
        </p15:guide>
        <p15:guide id="3" orient="horz" pos="749">
          <p15:clr>
            <a:srgbClr val="A4A3A4"/>
          </p15:clr>
        </p15:guide>
        <p15:guide id="4" pos="393">
          <p15:clr>
            <a:srgbClr val="A4A3A4"/>
          </p15:clr>
        </p15:guide>
        <p15:guide id="5" pos="7287">
          <p15:clr>
            <a:srgbClr val="A4A3A4"/>
          </p15:clr>
        </p15:guide>
        <p15:guide id="6"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899"/>
    <a:srgbClr val="000000"/>
    <a:srgbClr val="FFFFFF"/>
    <a:srgbClr val="1D1D1C"/>
    <a:srgbClr val="00A1DF"/>
    <a:srgbClr val="414042"/>
    <a:srgbClr val="00607C"/>
    <a:srgbClr val="646469"/>
    <a:srgbClr val="00B39C"/>
    <a:srgbClr val="9A63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7" autoAdjust="0"/>
    <p:restoredTop sz="96272" autoAdjust="0"/>
  </p:normalViewPr>
  <p:slideViewPr>
    <p:cSldViewPr snapToGrid="0" snapToObjects="1">
      <p:cViewPr varScale="1">
        <p:scale>
          <a:sx n="126" d="100"/>
          <a:sy n="126" d="100"/>
        </p:scale>
        <p:origin x="832" y="192"/>
      </p:cViewPr>
      <p:guideLst>
        <p:guide orient="horz" pos="2159"/>
        <p:guide orient="horz" pos="3913"/>
        <p:guide orient="horz" pos="749"/>
        <p:guide pos="393"/>
        <p:guide pos="7287"/>
        <p:guide pos="3842"/>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971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latin typeface="Verdana" panose="020B060403050404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72DEA219-41EE-714E-A744-28B1F250A469}" type="datetimeFigureOut">
              <a:rPr lang="en-US">
                <a:latin typeface="Verdana" panose="020B0604030504040204" pitchFamily="34" charset="0"/>
              </a:rPr>
              <a:pPr>
                <a:defRPr/>
              </a:pPr>
              <a:t>6/12/17</a:t>
            </a:fld>
            <a:endParaRPr lang="en-US" dirty="0">
              <a:latin typeface="Verdana" panose="020B060403050404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latin typeface="Verdana" panose="020B060403050404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56A20D4-BEAD-B440-9D02-CCCABCF04B03}" type="slidenum">
              <a:rPr lang="en-US">
                <a:latin typeface="Verdana" panose="020B0604030504040204" pitchFamily="34" charset="0"/>
              </a:rPr>
              <a:pPr>
                <a:defRPr/>
              </a:pPr>
              <a:t>‹#›</a:t>
            </a:fld>
            <a:endParaRPr lang="en-US" dirty="0">
              <a:latin typeface="Verdana" panose="020B0604030504040204" pitchFamily="34" charset="0"/>
            </a:endParaRPr>
          </a:p>
        </p:txBody>
      </p:sp>
    </p:spTree>
    <p:extLst>
      <p:ext uri="{BB962C8B-B14F-4D97-AF65-F5344CB8AC3E}">
        <p14:creationId xmlns:p14="http://schemas.microsoft.com/office/powerpoint/2010/main" val="27393164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Verdana" panose="020B0604030504040204" pitchFamily="34" charset="0"/>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Verdana" panose="020B0604030504040204" pitchFamily="34" charset="0"/>
                <a:ea typeface="+mn-ea"/>
                <a:cs typeface="+mn-cs"/>
              </a:defRPr>
            </a:lvl1pPr>
          </a:lstStyle>
          <a:p>
            <a:pPr>
              <a:defRPr/>
            </a:pPr>
            <a:fld id="{248ED3D1-5F0A-2E4E-B181-0A9A379B910F}" type="datetimeFigureOut">
              <a:rPr lang="en-US" smtClean="0"/>
              <a:pPr>
                <a:defRPr/>
              </a:pPr>
              <a:t>6/12/17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US"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Verdana" panose="020B0604030504040204" pitchFamily="34" charset="0"/>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Verdana" panose="020B0604030504040204" pitchFamily="34" charset="0"/>
                <a:ea typeface="+mn-ea"/>
                <a:cs typeface="+mn-cs"/>
              </a:defRPr>
            </a:lvl1pPr>
          </a:lstStyle>
          <a:p>
            <a:pPr>
              <a:defRPr/>
            </a:pPr>
            <a:fld id="{4B5E011A-69A2-1D4E-B3EE-C7DE7E7E5E44}" type="slidenum">
              <a:rPr lang="en-US" smtClean="0"/>
              <a:pPr>
                <a:defRPr/>
              </a:pPr>
              <a:t>‹#›</a:t>
            </a:fld>
            <a:endParaRPr lang="en-US" dirty="0"/>
          </a:p>
        </p:txBody>
      </p:sp>
    </p:spTree>
    <p:extLst>
      <p:ext uri="{BB962C8B-B14F-4D97-AF65-F5344CB8AC3E}">
        <p14:creationId xmlns:p14="http://schemas.microsoft.com/office/powerpoint/2010/main" val="618154682"/>
      </p:ext>
    </p:extLst>
  </p:cSld>
  <p:clrMap bg1="lt1" tx1="dk1" bg2="lt2" tx2="dk2" accent1="accent1" accent2="accent2" accent3="accent3" accent4="accent4" accent5="accent5" accent6="accent6" hlink="hlink" folHlink="folHlink"/>
  <p:hf hdr="0" ftr="0" dt="0"/>
  <p:notesStyle>
    <a:lvl1pPr algn="l" defTabSz="609493" rtl="0" eaLnBrk="0" fontAlgn="base" hangingPunct="0">
      <a:spcBef>
        <a:spcPct val="30000"/>
      </a:spcBef>
      <a:spcAft>
        <a:spcPct val="0"/>
      </a:spcAft>
      <a:defRPr sz="1600" kern="1200">
        <a:solidFill>
          <a:schemeClr val="tx1"/>
        </a:solidFill>
        <a:latin typeface="Verdana" panose="020B0604030504040204" pitchFamily="34" charset="0"/>
        <a:ea typeface="ＭＳ Ｐゴシック" charset="0"/>
        <a:cs typeface="ＭＳ Ｐゴシック" charset="0"/>
      </a:defRPr>
    </a:lvl1pPr>
    <a:lvl2pPr marL="609493" algn="l" defTabSz="609493" rtl="0" eaLnBrk="0" fontAlgn="base" hangingPunct="0">
      <a:spcBef>
        <a:spcPct val="30000"/>
      </a:spcBef>
      <a:spcAft>
        <a:spcPct val="0"/>
      </a:spcAft>
      <a:defRPr sz="1600" kern="1200">
        <a:solidFill>
          <a:schemeClr val="tx1"/>
        </a:solidFill>
        <a:latin typeface="Verdana" panose="020B0604030504040204" pitchFamily="34" charset="0"/>
        <a:ea typeface="ＭＳ Ｐゴシック" charset="0"/>
        <a:cs typeface="+mn-cs"/>
      </a:defRPr>
    </a:lvl2pPr>
    <a:lvl3pPr marL="1218987" algn="l" defTabSz="609493" rtl="0" eaLnBrk="0" fontAlgn="base" hangingPunct="0">
      <a:spcBef>
        <a:spcPct val="30000"/>
      </a:spcBef>
      <a:spcAft>
        <a:spcPct val="0"/>
      </a:spcAft>
      <a:defRPr sz="1600" kern="1200">
        <a:solidFill>
          <a:schemeClr val="tx1"/>
        </a:solidFill>
        <a:latin typeface="Verdana" panose="020B0604030504040204" pitchFamily="34" charset="0"/>
        <a:ea typeface="ＭＳ Ｐゴシック" charset="0"/>
        <a:cs typeface="+mn-cs"/>
      </a:defRPr>
    </a:lvl3pPr>
    <a:lvl4pPr marL="1828480" algn="l" defTabSz="609493" rtl="0" eaLnBrk="0" fontAlgn="base" hangingPunct="0">
      <a:spcBef>
        <a:spcPct val="30000"/>
      </a:spcBef>
      <a:spcAft>
        <a:spcPct val="0"/>
      </a:spcAft>
      <a:defRPr sz="1600" kern="1200">
        <a:solidFill>
          <a:schemeClr val="tx1"/>
        </a:solidFill>
        <a:latin typeface="Verdana" panose="020B0604030504040204" pitchFamily="34" charset="0"/>
        <a:ea typeface="ＭＳ Ｐゴシック" charset="0"/>
        <a:cs typeface="+mn-cs"/>
      </a:defRPr>
    </a:lvl4pPr>
    <a:lvl5pPr marL="2437973" algn="l" defTabSz="609493" rtl="0" eaLnBrk="0" fontAlgn="base" hangingPunct="0">
      <a:spcBef>
        <a:spcPct val="30000"/>
      </a:spcBef>
      <a:spcAft>
        <a:spcPct val="0"/>
      </a:spcAft>
      <a:defRPr sz="1600" kern="1200">
        <a:solidFill>
          <a:schemeClr val="tx1"/>
        </a:solidFill>
        <a:latin typeface="Verdana" panose="020B0604030504040204" pitchFamily="34" charset="0"/>
        <a:ea typeface="ＭＳ Ｐゴシック" charset="0"/>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Shape 6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09" name="Shape 60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480"/>
              </a:spcBef>
              <a:spcAft>
                <a:spcPts val="0"/>
              </a:spcAft>
              <a:buSzPct val="25000"/>
              <a:buNone/>
            </a:pPr>
            <a:endParaRPr sz="1600" b="0" i="0" u="none" strike="noStrike" cap="none">
              <a:solidFill>
                <a:schemeClr val="dk1"/>
              </a:solidFill>
              <a:latin typeface="Verdana"/>
              <a:ea typeface="Verdana"/>
              <a:cs typeface="Verdana"/>
              <a:sym typeface="Verdana"/>
            </a:endParaRPr>
          </a:p>
        </p:txBody>
      </p:sp>
      <p:sp>
        <p:nvSpPr>
          <p:cNvPr id="610" name="Shape 61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Verdana"/>
                <a:ea typeface="Verdana"/>
                <a:cs typeface="Verdana"/>
                <a:sym typeface="Verdana"/>
              </a:rPr>
              <a:t>1</a:t>
            </a:fld>
            <a:endParaRPr lang="en-US" sz="12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41445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3068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Shape 16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1618" name="Shape 1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664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6225127" y="2612874"/>
            <a:ext cx="5963699" cy="4245127"/>
          </a:xfrm>
          <a:prstGeom prst="rect">
            <a:avLst/>
          </a:prstGeom>
        </p:spPr>
      </p:pic>
      <p:sp>
        <p:nvSpPr>
          <p:cNvPr id="3" name="Text Placeholder 2"/>
          <p:cNvSpPr>
            <a:spLocks noGrp="1"/>
          </p:cNvSpPr>
          <p:nvPr>
            <p:ph type="body" sz="quarter" idx="10" hasCustomPrompt="1"/>
          </p:nvPr>
        </p:nvSpPr>
        <p:spPr>
          <a:xfrm>
            <a:off x="624255" y="3754967"/>
            <a:ext cx="10944549" cy="1265767"/>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Subtitle</a:t>
            </a:r>
            <a:br>
              <a:rPr lang="en-US" dirty="0" smtClean="0"/>
            </a:br>
            <a:r>
              <a:rPr lang="en-US" dirty="0" smtClean="0"/>
              <a:t>Date</a:t>
            </a:r>
          </a:p>
        </p:txBody>
      </p:sp>
      <p:sp>
        <p:nvSpPr>
          <p:cNvPr id="5" name="Title 4"/>
          <p:cNvSpPr>
            <a:spLocks noGrp="1"/>
          </p:cNvSpPr>
          <p:nvPr>
            <p:ph type="title" hasCustomPrompt="1"/>
          </p:nvPr>
        </p:nvSpPr>
        <p:spPr bwMode="black">
          <a:xfrm>
            <a:off x="609442" y="2088333"/>
            <a:ext cx="10959363" cy="1340667"/>
          </a:xfrm>
        </p:spPr>
        <p:txBody>
          <a:bodyPr anchor="b"/>
          <a:lstStyle>
            <a:lvl1pPr>
              <a:lnSpc>
                <a:spcPct val="100000"/>
              </a:lnSpc>
              <a:defRPr sz="5300"/>
            </a:lvl1pPr>
          </a:lstStyle>
          <a:p>
            <a:r>
              <a:rPr lang="en-US" dirty="0" smtClean="0"/>
              <a:t>Presentation Title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4255" y="649033"/>
            <a:ext cx="3444605" cy="1015558"/>
          </a:xfrm>
          <a:prstGeom prst="rect">
            <a:avLst/>
          </a:prstGeom>
        </p:spPr>
      </p:pic>
    </p:spTree>
    <p:extLst>
      <p:ext uri="{BB962C8B-B14F-4D97-AF65-F5344CB8AC3E}">
        <p14:creationId xmlns:p14="http://schemas.microsoft.com/office/powerpoint/2010/main" val="736561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a:t>
            </a:r>
            <a:endParaRPr lang="en-US" dirty="0"/>
          </a:p>
        </p:txBody>
      </p:sp>
      <p:sp>
        <p:nvSpPr>
          <p:cNvPr id="7" name="Slide Number Placeholder 6"/>
          <p:cNvSpPr>
            <a:spLocks noGrp="1"/>
          </p:cNvSpPr>
          <p:nvPr>
            <p:ph type="sldNum" sz="quarter" idx="10"/>
          </p:nvPr>
        </p:nvSpPr>
        <p:spPr/>
        <p:txBody>
          <a:bodyPr/>
          <a:lstStyle/>
          <a:p>
            <a:fld id="{6EBA610F-6DE2-6644-8764-FCBE8B310C98}" type="slidenum">
              <a:rPr lang="en-US" smtClean="0"/>
              <a:pPr/>
              <a:t>‹#›</a:t>
            </a:fld>
            <a:endParaRPr lang="en-US" dirty="0"/>
          </a:p>
        </p:txBody>
      </p:sp>
      <p:sp>
        <p:nvSpPr>
          <p:cNvPr id="10" name="Content Placeholder 9"/>
          <p:cNvSpPr>
            <a:spLocks noGrp="1"/>
          </p:cNvSpPr>
          <p:nvPr>
            <p:ph sz="quarter" idx="11"/>
          </p:nvPr>
        </p:nvSpPr>
        <p:spPr>
          <a:xfrm>
            <a:off x="609599" y="1189038"/>
            <a:ext cx="3200400" cy="5022850"/>
          </a:xfrm>
        </p:spPr>
        <p:txBody>
          <a:bodyPr/>
          <a:lstStyle>
            <a:lvl1pPr marL="0" indent="0">
              <a:buFont typeface="Arial" panose="020B0604020202020204" pitchFamily="34" charset="0"/>
              <a:buNone/>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Content Placeholder 12"/>
          <p:cNvSpPr>
            <a:spLocks noGrp="1"/>
          </p:cNvSpPr>
          <p:nvPr>
            <p:ph sz="quarter" idx="12"/>
          </p:nvPr>
        </p:nvSpPr>
        <p:spPr>
          <a:xfrm>
            <a:off x="4488656" y="1189038"/>
            <a:ext cx="3200400" cy="5022850"/>
          </a:xfrm>
        </p:spPr>
        <p:txBody>
          <a:bodyPr/>
          <a:lstStyle>
            <a:lvl1pPr marL="0" indent="0">
              <a:buFont typeface="Arial" panose="020B0604020202020204" pitchFamily="34" charset="0"/>
              <a:buNone/>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5" name="Content Placeholder 14"/>
          <p:cNvSpPr>
            <a:spLocks noGrp="1"/>
          </p:cNvSpPr>
          <p:nvPr>
            <p:ph sz="quarter" idx="13"/>
          </p:nvPr>
        </p:nvSpPr>
        <p:spPr>
          <a:xfrm>
            <a:off x="8367713" y="1189038"/>
            <a:ext cx="3200400" cy="5022850"/>
          </a:xfrm>
        </p:spPr>
        <p:txBody>
          <a:bodyPr/>
          <a:lstStyle>
            <a:lvl1pPr marL="0" indent="0">
              <a:buFont typeface="Arial" panose="020B0604020202020204" pitchFamily="34" charset="0"/>
              <a:buNone/>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9544865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a:t>
            </a:r>
            <a:endParaRPr lang="en-US" dirty="0"/>
          </a:p>
        </p:txBody>
      </p:sp>
      <p:sp>
        <p:nvSpPr>
          <p:cNvPr id="7" name="Slide Number Placeholder 6"/>
          <p:cNvSpPr>
            <a:spLocks noGrp="1"/>
          </p:cNvSpPr>
          <p:nvPr>
            <p:ph type="sldNum" sz="quarter" idx="10"/>
          </p:nvPr>
        </p:nvSpPr>
        <p:spPr/>
        <p:txBody>
          <a:bodyPr/>
          <a:lstStyle/>
          <a:p>
            <a:fld id="{6EBA610F-6DE2-6644-8764-FCBE8B310C98}" type="slidenum">
              <a:rPr lang="en-US" smtClean="0"/>
              <a:pPr/>
              <a:t>‹#›</a:t>
            </a:fld>
            <a:endParaRPr lang="en-US" dirty="0"/>
          </a:p>
        </p:txBody>
      </p:sp>
      <p:sp>
        <p:nvSpPr>
          <p:cNvPr id="4" name="Picture Placeholder 3"/>
          <p:cNvSpPr>
            <a:spLocks noGrp="1"/>
          </p:cNvSpPr>
          <p:nvPr>
            <p:ph type="pic" sz="quarter" idx="11"/>
          </p:nvPr>
        </p:nvSpPr>
        <p:spPr>
          <a:xfrm>
            <a:off x="609599" y="1189038"/>
            <a:ext cx="3474720" cy="4165015"/>
          </a:xfrm>
        </p:spPr>
        <p:txBody>
          <a:bodyPr anchor="ctr"/>
          <a:lstStyle>
            <a:lvl1pPr marL="0" indent="0" algn="ctr">
              <a:buFont typeface="Arial" panose="020B0604020202020204" pitchFamily="34" charset="0"/>
              <a:buNone/>
              <a:defRPr/>
            </a:lvl1pPr>
          </a:lstStyle>
          <a:p>
            <a:endParaRPr lang="en-US" dirty="0"/>
          </a:p>
        </p:txBody>
      </p:sp>
      <p:sp>
        <p:nvSpPr>
          <p:cNvPr id="6" name="Picture Placeholder 5"/>
          <p:cNvSpPr>
            <a:spLocks noGrp="1"/>
          </p:cNvSpPr>
          <p:nvPr>
            <p:ph type="pic" sz="quarter" idx="12"/>
          </p:nvPr>
        </p:nvSpPr>
        <p:spPr>
          <a:xfrm>
            <a:off x="4351496" y="1189038"/>
            <a:ext cx="3474720" cy="4165015"/>
          </a:xfrm>
        </p:spPr>
        <p:txBody>
          <a:bodyPr anchor="ctr"/>
          <a:lstStyle>
            <a:lvl1pPr marL="0" indent="0" algn="ctr">
              <a:buFont typeface="Arial" panose="020B0604020202020204" pitchFamily="34" charset="0"/>
              <a:buNone/>
              <a:defRPr/>
            </a:lvl1pPr>
          </a:lstStyle>
          <a:p>
            <a:endParaRPr lang="en-US"/>
          </a:p>
        </p:txBody>
      </p:sp>
      <p:sp>
        <p:nvSpPr>
          <p:cNvPr id="9" name="Picture Placeholder 8"/>
          <p:cNvSpPr>
            <a:spLocks noGrp="1"/>
          </p:cNvSpPr>
          <p:nvPr>
            <p:ph type="pic" sz="quarter" idx="13"/>
          </p:nvPr>
        </p:nvSpPr>
        <p:spPr>
          <a:xfrm>
            <a:off x="8093393" y="1189038"/>
            <a:ext cx="3474720" cy="4165015"/>
          </a:xfrm>
        </p:spPr>
        <p:txBody>
          <a:bodyPr anchor="ctr"/>
          <a:lstStyle>
            <a:lvl1pPr marL="0" indent="0" algn="ctr">
              <a:buFont typeface="Arial" panose="020B0604020202020204" pitchFamily="34" charset="0"/>
              <a:buNone/>
              <a:defRPr/>
            </a:lvl1pPr>
          </a:lstStyle>
          <a:p>
            <a:endParaRPr lang="en-US"/>
          </a:p>
        </p:txBody>
      </p:sp>
      <p:sp>
        <p:nvSpPr>
          <p:cNvPr id="12" name="Text Placeholder 11"/>
          <p:cNvSpPr>
            <a:spLocks noGrp="1"/>
          </p:cNvSpPr>
          <p:nvPr>
            <p:ph type="body" sz="quarter" idx="14"/>
          </p:nvPr>
        </p:nvSpPr>
        <p:spPr>
          <a:xfrm>
            <a:off x="609600" y="5654675"/>
            <a:ext cx="3475038" cy="557213"/>
          </a:xfrm>
        </p:spPr>
        <p:txBody>
          <a:bodyPr/>
          <a:lstStyle>
            <a:lvl1pPr marL="0" indent="0">
              <a:buFont typeface="Arial" panose="020B0604020202020204" pitchFamily="34" charset="0"/>
              <a:buNone/>
              <a:defRPr sz="1400"/>
            </a:lvl1pPr>
          </a:lstStyle>
          <a:p>
            <a:pPr lvl="0"/>
            <a:r>
              <a:rPr lang="en-US" dirty="0" smtClean="0"/>
              <a:t>Click to edit Master text styles</a:t>
            </a:r>
          </a:p>
        </p:txBody>
      </p:sp>
      <p:cxnSp>
        <p:nvCxnSpPr>
          <p:cNvPr id="16" name="Straight Connector 15"/>
          <p:cNvCxnSpPr/>
          <p:nvPr userDrawn="1"/>
        </p:nvCxnSpPr>
        <p:spPr>
          <a:xfrm>
            <a:off x="602456" y="5521826"/>
            <a:ext cx="3474720"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347924" y="5521826"/>
            <a:ext cx="3474720"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093393" y="5521826"/>
            <a:ext cx="3474720"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5"/>
          </p:nvPr>
        </p:nvSpPr>
        <p:spPr>
          <a:xfrm>
            <a:off x="4351497" y="5654675"/>
            <a:ext cx="3474720" cy="557213"/>
          </a:xfrm>
        </p:spPr>
        <p:txBody>
          <a:bodyPr/>
          <a:lstStyle>
            <a:lvl1pPr marL="0" indent="0">
              <a:buFont typeface="Arial" panose="020B0604020202020204" pitchFamily="34" charset="0"/>
              <a:buNone/>
              <a:defRPr sz="1400"/>
            </a:lvl1pPr>
          </a:lstStyle>
          <a:p>
            <a:pPr lvl="0"/>
            <a:r>
              <a:rPr lang="en-US" dirty="0" smtClean="0"/>
              <a:t>Click to edit Master text styles</a:t>
            </a:r>
          </a:p>
        </p:txBody>
      </p:sp>
      <p:sp>
        <p:nvSpPr>
          <p:cNvPr id="21" name="Text Placeholder 20"/>
          <p:cNvSpPr>
            <a:spLocks noGrp="1"/>
          </p:cNvSpPr>
          <p:nvPr>
            <p:ph type="body" sz="quarter" idx="16"/>
          </p:nvPr>
        </p:nvSpPr>
        <p:spPr>
          <a:xfrm>
            <a:off x="8093075" y="5654675"/>
            <a:ext cx="3474720" cy="557213"/>
          </a:xfrm>
        </p:spPr>
        <p:txBody>
          <a:bodyPr/>
          <a:lstStyle>
            <a:lvl1pPr marL="0" indent="0">
              <a:buFont typeface="Arial" panose="020B0604020202020204" pitchFamily="34" charset="0"/>
              <a:buNone/>
              <a:defRPr sz="1400"/>
            </a:lvl1pPr>
          </a:lstStyle>
          <a:p>
            <a:pPr lvl="0"/>
            <a:r>
              <a:rPr lang="en-US" dirty="0" smtClean="0"/>
              <a:t>Click to edit Master text styles</a:t>
            </a:r>
          </a:p>
        </p:txBody>
      </p:sp>
    </p:spTree>
    <p:extLst>
      <p:ext uri="{BB962C8B-B14F-4D97-AF65-F5344CB8AC3E}">
        <p14:creationId xmlns:p14="http://schemas.microsoft.com/office/powerpoint/2010/main" val="236964384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EBA610F-6DE2-6644-8764-FCBE8B310C98}" type="slidenum">
              <a:rPr lang="en-US" smtClean="0"/>
              <a:pPr/>
              <a:t>‹#›</a:t>
            </a:fld>
            <a:endParaRPr lang="en-US" dirty="0"/>
          </a:p>
        </p:txBody>
      </p:sp>
      <p:sp>
        <p:nvSpPr>
          <p:cNvPr id="11" name="Rectangle 10"/>
          <p:cNvSpPr/>
          <p:nvPr userDrawn="1"/>
        </p:nvSpPr>
        <p:spPr>
          <a:xfrm>
            <a:off x="8178786" y="0"/>
            <a:ext cx="4010039" cy="68580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sp>
        <p:nvSpPr>
          <p:cNvPr id="4" name="Text Placeholder 3"/>
          <p:cNvSpPr>
            <a:spLocks noGrp="1"/>
          </p:cNvSpPr>
          <p:nvPr>
            <p:ph type="body" sz="half" idx="2" hasCustomPrompt="1"/>
          </p:nvPr>
        </p:nvSpPr>
        <p:spPr>
          <a:xfrm>
            <a:off x="8178786" y="0"/>
            <a:ext cx="4010039" cy="6858000"/>
          </a:xfrm>
          <a:noFill/>
        </p:spPr>
        <p:txBody>
          <a:bodyPr anchor="ctr"/>
          <a:lstStyle>
            <a:lvl1pPr marL="0" marR="0" indent="0" algn="ctr" defTabSz="609493" rtl="0" eaLnBrk="1" fontAlgn="base" latinLnBrk="0" hangingPunct="1">
              <a:lnSpc>
                <a:spcPct val="100000"/>
              </a:lnSpc>
              <a:spcBef>
                <a:spcPts val="800"/>
              </a:spcBef>
              <a:spcAft>
                <a:spcPct val="0"/>
              </a:spcAft>
              <a:buClr>
                <a:srgbClr val="00A0DF"/>
              </a:buClr>
              <a:buSzTx/>
              <a:buFont typeface="Arial"/>
              <a:buNone/>
              <a:tabLst/>
              <a:defRPr sz="2700" baseline="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marL="0" marR="0" lvl="0" indent="0" algn="ctr" defTabSz="609493" rtl="0" eaLnBrk="1" fontAlgn="base" latinLnBrk="0" hangingPunct="1">
              <a:lnSpc>
                <a:spcPct val="100000"/>
              </a:lnSpc>
              <a:spcBef>
                <a:spcPts val="800"/>
              </a:spcBef>
              <a:spcAft>
                <a:spcPct val="0"/>
              </a:spcAft>
              <a:buClr>
                <a:srgbClr val="00A0DF"/>
              </a:buClr>
              <a:buSzTx/>
              <a:buFont typeface="Arial"/>
              <a:buNone/>
              <a:tabLst/>
              <a:defRPr/>
            </a:pPr>
            <a:r>
              <a:rPr lang="en-US" dirty="0" smtClean="0"/>
              <a:t>Callout Content: </a:t>
            </a:r>
            <a:br>
              <a:rPr lang="en-US" dirty="0" smtClean="0"/>
            </a:br>
            <a:r>
              <a:rPr lang="en-US" dirty="0" smtClean="0"/>
              <a:t>image, graph, etc.</a:t>
            </a:r>
          </a:p>
          <a:p>
            <a:pPr lvl="0"/>
            <a:endParaRPr lang="en-US" dirty="0" smtClean="0"/>
          </a:p>
        </p:txBody>
      </p:sp>
      <p:pic>
        <p:nvPicPr>
          <p:cNvPr id="9" name="Picture 8"/>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6225127" y="2612874"/>
            <a:ext cx="5963699" cy="4245127"/>
          </a:xfrm>
          <a:prstGeom prst="rect">
            <a:avLst/>
          </a:prstGeom>
        </p:spPr>
      </p:pic>
      <p:sp>
        <p:nvSpPr>
          <p:cNvPr id="7" name="Text Placeholder 6"/>
          <p:cNvSpPr>
            <a:spLocks noGrp="1"/>
          </p:cNvSpPr>
          <p:nvPr>
            <p:ph type="body" sz="quarter" idx="11"/>
          </p:nvPr>
        </p:nvSpPr>
        <p:spPr>
          <a:xfrm>
            <a:off x="611856" y="1189038"/>
            <a:ext cx="7401175" cy="50228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9"/>
          <p:cNvSpPr>
            <a:spLocks noGrp="1"/>
          </p:cNvSpPr>
          <p:nvPr>
            <p:ph type="title"/>
          </p:nvPr>
        </p:nvSpPr>
        <p:spPr>
          <a:xfrm>
            <a:off x="609443" y="0"/>
            <a:ext cx="7569344" cy="902368"/>
          </a:xfrm>
        </p:spPr>
        <p:txBody>
          <a:bodyPr/>
          <a:lstStyle/>
          <a:p>
            <a:r>
              <a:rPr lang="en-US" smtClean="0"/>
              <a:t>Click to edit Master title style</a:t>
            </a:r>
            <a:endParaRPr lang="en-US"/>
          </a:p>
        </p:txBody>
      </p:sp>
    </p:spTree>
    <p:extLst>
      <p:ext uri="{BB962C8B-B14F-4D97-AF65-F5344CB8AC3E}">
        <p14:creationId xmlns:p14="http://schemas.microsoft.com/office/powerpoint/2010/main" val="5743532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609443" y="1209785"/>
            <a:ext cx="4010039" cy="5002633"/>
          </a:xfrm>
          <a:solidFill>
            <a:schemeClr val="accent2"/>
          </a:solidFill>
        </p:spPr>
        <p:txBody>
          <a:bodyPr anchor="ctr"/>
          <a:lstStyle>
            <a:lvl1pPr marL="0" marR="0" indent="0" algn="ctr" defTabSz="609493" rtl="0" eaLnBrk="1" fontAlgn="base" latinLnBrk="0" hangingPunct="1">
              <a:lnSpc>
                <a:spcPct val="100000"/>
              </a:lnSpc>
              <a:spcBef>
                <a:spcPts val="800"/>
              </a:spcBef>
              <a:spcAft>
                <a:spcPct val="0"/>
              </a:spcAft>
              <a:buClr>
                <a:srgbClr val="00A0DF"/>
              </a:buClr>
              <a:buSzTx/>
              <a:buFont typeface="Arial"/>
              <a:buNone/>
              <a:tabLst/>
              <a:defRPr sz="2700" baseline="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marL="0" marR="0" lvl="0" indent="0" algn="ctr" defTabSz="609493" rtl="0" eaLnBrk="1" fontAlgn="base" latinLnBrk="0" hangingPunct="1">
              <a:lnSpc>
                <a:spcPct val="100000"/>
              </a:lnSpc>
              <a:spcBef>
                <a:spcPts val="800"/>
              </a:spcBef>
              <a:spcAft>
                <a:spcPct val="0"/>
              </a:spcAft>
              <a:buClr>
                <a:srgbClr val="00A0DF"/>
              </a:buClr>
              <a:buSzTx/>
              <a:buFont typeface="Arial"/>
              <a:buNone/>
              <a:tabLst/>
              <a:defRPr/>
            </a:pPr>
            <a:r>
              <a:rPr lang="en-US" dirty="0" smtClean="0"/>
              <a:t>Callout Content: </a:t>
            </a:r>
            <a:br>
              <a:rPr lang="en-US" dirty="0" smtClean="0"/>
            </a:br>
            <a:r>
              <a:rPr lang="en-US" dirty="0" smtClean="0"/>
              <a:t>image, graph, etc.</a:t>
            </a:r>
          </a:p>
          <a:p>
            <a:pPr lvl="0"/>
            <a:endParaRPr lang="en-US" dirty="0" smtClean="0"/>
          </a:p>
        </p:txBody>
      </p:sp>
      <p:sp>
        <p:nvSpPr>
          <p:cNvPr id="2" name="Title 1"/>
          <p:cNvSpPr>
            <a:spLocks noGrp="1"/>
          </p:cNvSpPr>
          <p:nvPr>
            <p:ph type="title" hasCustomPrompt="1"/>
          </p:nvPr>
        </p:nvSpPr>
        <p:spPr/>
        <p:txBody>
          <a:bodyPr/>
          <a:lstStyle>
            <a:lvl1pPr>
              <a:defRPr/>
            </a:lvl1pPr>
          </a:lstStyle>
          <a:p>
            <a:r>
              <a:rPr lang="en-US" dirty="0" smtClean="0"/>
              <a:t>Click to edit slide title</a:t>
            </a:r>
            <a:endParaRPr lang="en-US" dirty="0"/>
          </a:p>
        </p:txBody>
      </p:sp>
      <p:sp>
        <p:nvSpPr>
          <p:cNvPr id="5" name="Slide Number Placeholder 4"/>
          <p:cNvSpPr>
            <a:spLocks noGrp="1"/>
          </p:cNvSpPr>
          <p:nvPr>
            <p:ph type="sldNum" sz="quarter" idx="10"/>
          </p:nvPr>
        </p:nvSpPr>
        <p:spPr/>
        <p:txBody>
          <a:bodyPr/>
          <a:lstStyle/>
          <a:p>
            <a:fld id="{6EBA610F-6DE2-6644-8764-FCBE8B310C98}" type="slidenum">
              <a:rPr lang="en-US" smtClean="0"/>
              <a:pPr/>
              <a:t>‹#›</a:t>
            </a:fld>
            <a:endParaRPr lang="en-US" dirty="0"/>
          </a:p>
        </p:txBody>
      </p:sp>
      <p:sp>
        <p:nvSpPr>
          <p:cNvPr id="7" name="Text Placeholder 6"/>
          <p:cNvSpPr>
            <a:spLocks noGrp="1"/>
          </p:cNvSpPr>
          <p:nvPr>
            <p:ph type="body" sz="quarter" idx="11"/>
          </p:nvPr>
        </p:nvSpPr>
        <p:spPr>
          <a:xfrm>
            <a:off x="4762500" y="1189038"/>
            <a:ext cx="6805613" cy="50228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0206063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5" cy="5943600"/>
          </a:xfrm>
        </p:spPr>
        <p:txBody>
          <a:bodyPr anchor="ctr"/>
          <a:lstStyle>
            <a:lvl1pPr marL="0" indent="0" algn="ctr">
              <a:buNone/>
              <a:defRPr baseline="0"/>
            </a:lvl1pPr>
          </a:lstStyle>
          <a:p>
            <a:r>
              <a:rPr lang="en-US" dirty="0" smtClean="0"/>
              <a:t>Click to insert image from file</a:t>
            </a:r>
            <a:br>
              <a:rPr lang="en-US" dirty="0" smtClean="0"/>
            </a:br>
            <a:r>
              <a:rPr lang="en-US" dirty="0" smtClean="0"/>
              <a:t/>
            </a:r>
            <a:br>
              <a:rPr lang="en-US" dirty="0" smtClean="0"/>
            </a:br>
            <a:r>
              <a:rPr lang="en-US" dirty="0" smtClean="0"/>
              <a:t/>
            </a:r>
            <a:br>
              <a:rPr lang="en-US" dirty="0" smtClean="0"/>
            </a:br>
            <a:r>
              <a:rPr lang="en-US" dirty="0" smtClean="0"/>
              <a:t>Note: Using the crop tool will allow custom placement of the image</a:t>
            </a:r>
            <a:endParaRPr lang="en-US" dirty="0"/>
          </a:p>
        </p:txBody>
      </p:sp>
      <p:sp>
        <p:nvSpPr>
          <p:cNvPr id="5" name="Rectangle 4"/>
          <p:cNvSpPr/>
          <p:nvPr userDrawn="1"/>
        </p:nvSpPr>
        <p:spPr>
          <a:xfrm>
            <a:off x="0" y="5943600"/>
            <a:ext cx="12277817" cy="914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
        <p:nvSpPr>
          <p:cNvPr id="6" name="Title Placeholder 1"/>
          <p:cNvSpPr>
            <a:spLocks noGrp="1"/>
          </p:cNvSpPr>
          <p:nvPr>
            <p:ph type="title"/>
          </p:nvPr>
        </p:nvSpPr>
        <p:spPr bwMode="white">
          <a:xfrm>
            <a:off x="609442" y="5943600"/>
            <a:ext cx="9485053" cy="902368"/>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slide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8765" y="6223234"/>
            <a:ext cx="1205509" cy="355415"/>
          </a:xfrm>
          <a:prstGeom prst="rect">
            <a:avLst/>
          </a:prstGeom>
        </p:spPr>
      </p:pic>
    </p:spTree>
    <p:extLst>
      <p:ext uri="{BB962C8B-B14F-4D97-AF65-F5344CB8AC3E}">
        <p14:creationId xmlns:p14="http://schemas.microsoft.com/office/powerpoint/2010/main" val="3168371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936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blu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6225127" y="2612874"/>
            <a:ext cx="5963699" cy="4245127"/>
          </a:xfrm>
          <a:prstGeom prst="rect">
            <a:avLst/>
          </a:prstGeom>
        </p:spPr>
      </p:pic>
    </p:spTree>
    <p:extLst>
      <p:ext uri="{BB962C8B-B14F-4D97-AF65-F5344CB8AC3E}">
        <p14:creationId xmlns:p14="http://schemas.microsoft.com/office/powerpoint/2010/main" val="6670356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blue">
    <p:bg>
      <p:bgRef idx="1001">
        <a:schemeClr val="bg2"/>
      </p:bgRef>
    </p:bg>
    <p:spTree>
      <p:nvGrpSpPr>
        <p:cNvPr id="1" name=""/>
        <p:cNvGrpSpPr/>
        <p:nvPr/>
      </p:nvGrpSpPr>
      <p:grpSpPr>
        <a:xfrm>
          <a:off x="0" y="0"/>
          <a:ext cx="0" cy="0"/>
          <a:chOff x="0" y="0"/>
          <a:chExt cx="0" cy="0"/>
        </a:xfrm>
      </p:grpSpPr>
      <p:sp>
        <p:nvSpPr>
          <p:cNvPr id="13" name="Oval 12"/>
          <p:cNvSpPr/>
          <p:nvPr userDrawn="1"/>
        </p:nvSpPr>
        <p:spPr>
          <a:xfrm>
            <a:off x="5284074" y="2108229"/>
            <a:ext cx="1593692" cy="1593688"/>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p>
        </p:txBody>
      </p:sp>
      <p:sp>
        <p:nvSpPr>
          <p:cNvPr id="5" name="Title 4"/>
          <p:cNvSpPr>
            <a:spLocks noGrp="1"/>
          </p:cNvSpPr>
          <p:nvPr>
            <p:ph type="title" hasCustomPrompt="1"/>
          </p:nvPr>
        </p:nvSpPr>
        <p:spPr bwMode="black">
          <a:xfrm>
            <a:off x="609442" y="4846351"/>
            <a:ext cx="10959363" cy="1340667"/>
          </a:xfrm>
        </p:spPr>
        <p:txBody>
          <a:bodyPr anchor="ctr"/>
          <a:lstStyle>
            <a:lvl1pPr algn="ctr">
              <a:defRPr sz="5300"/>
            </a:lvl1pPr>
          </a:lstStyle>
          <a:p>
            <a:r>
              <a:rPr lang="en-US" dirty="0" smtClean="0"/>
              <a:t>Thank You</a:t>
            </a:r>
            <a:endParaRPr lang="en-US" dirty="0"/>
          </a:p>
        </p:txBody>
      </p:sp>
      <p:grpSp>
        <p:nvGrpSpPr>
          <p:cNvPr id="3" name="Group 4"/>
          <p:cNvGrpSpPr>
            <a:grpSpLocks noChangeAspect="1"/>
          </p:cNvGrpSpPr>
          <p:nvPr userDrawn="1"/>
        </p:nvGrpSpPr>
        <p:grpSpPr bwMode="auto">
          <a:xfrm>
            <a:off x="-1099003" y="0"/>
            <a:ext cx="14063663" cy="5178425"/>
            <a:chOff x="-706" y="0"/>
            <a:chExt cx="8859" cy="3262"/>
          </a:xfrm>
        </p:grpSpPr>
        <p:sp>
          <p:nvSpPr>
            <p:cNvPr id="4" name="AutoShape 3"/>
            <p:cNvSpPr>
              <a:spLocks noChangeAspect="1" noChangeArrowheads="1" noTextEdit="1"/>
            </p:cNvSpPr>
            <p:nvPr userDrawn="1"/>
          </p:nvSpPr>
          <p:spPr bwMode="auto">
            <a:xfrm>
              <a:off x="-706" y="0"/>
              <a:ext cx="8859" cy="3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 name="Group 205"/>
            <p:cNvGrpSpPr>
              <a:grpSpLocks/>
            </p:cNvGrpSpPr>
            <p:nvPr userDrawn="1"/>
          </p:nvGrpSpPr>
          <p:grpSpPr bwMode="auto">
            <a:xfrm>
              <a:off x="-704" y="-2"/>
              <a:ext cx="8758" cy="3266"/>
              <a:chOff x="-704" y="-2"/>
              <a:chExt cx="8758" cy="3266"/>
            </a:xfrm>
          </p:grpSpPr>
          <p:sp>
            <p:nvSpPr>
              <p:cNvPr id="334" name="Freeform 5"/>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6"/>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7"/>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8"/>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9"/>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0"/>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1"/>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2"/>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3"/>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4"/>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5"/>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6"/>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7"/>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8"/>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9"/>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20"/>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21"/>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22"/>
              <p:cNvSpPr>
                <a:spLocks noChangeArrowheads="1"/>
              </p:cNvSpPr>
              <p:nvPr userDrawn="1"/>
            </p:nvSpPr>
            <p:spPr bwMode="auto">
              <a:xfrm>
                <a:off x="6091" y="2039"/>
                <a:ext cx="9" cy="25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23"/>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24"/>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25"/>
              <p:cNvSpPr>
                <a:spLocks noChangeArrowheads="1"/>
              </p:cNvSpPr>
              <p:nvPr userDrawn="1"/>
            </p:nvSpPr>
            <p:spPr bwMode="auto">
              <a:xfrm>
                <a:off x="5420" y="650"/>
                <a:ext cx="8" cy="52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26"/>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27"/>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28"/>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29"/>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0"/>
              <p:cNvSpPr>
                <a:spLocks/>
              </p:cNvSpPr>
              <p:nvPr userDrawn="1"/>
            </p:nvSpPr>
            <p:spPr bwMode="auto">
              <a:xfrm>
                <a:off x="5353" y="1136"/>
                <a:ext cx="116"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1"/>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2"/>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33"/>
              <p:cNvSpPr>
                <a:spLocks/>
              </p:cNvSpPr>
              <p:nvPr userDrawn="1"/>
            </p:nvSpPr>
            <p:spPr bwMode="auto">
              <a:xfrm>
                <a:off x="5390" y="1091"/>
                <a:ext cx="129" cy="174"/>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4"/>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5"/>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7"/>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8"/>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9"/>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0"/>
              <p:cNvSpPr>
                <a:spLocks noChangeArrowheads="1"/>
              </p:cNvSpPr>
              <p:nvPr userDrawn="1"/>
            </p:nvSpPr>
            <p:spPr bwMode="auto">
              <a:xfrm>
                <a:off x="7074" y="2583"/>
                <a:ext cx="241"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1"/>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42"/>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43"/>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44"/>
              <p:cNvSpPr>
                <a:spLocks/>
              </p:cNvSpPr>
              <p:nvPr userDrawn="1"/>
            </p:nvSpPr>
            <p:spPr bwMode="auto">
              <a:xfrm>
                <a:off x="5061" y="2281"/>
                <a:ext cx="69" cy="137"/>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45"/>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46"/>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47"/>
              <p:cNvSpPr>
                <a:spLocks/>
              </p:cNvSpPr>
              <p:nvPr userDrawn="1"/>
            </p:nvSpPr>
            <p:spPr bwMode="auto">
              <a:xfrm>
                <a:off x="5051" y="2333"/>
                <a:ext cx="186" cy="111"/>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48"/>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49"/>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50"/>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51"/>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52"/>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53"/>
              <p:cNvSpPr>
                <a:spLocks/>
              </p:cNvSpPr>
              <p:nvPr userDrawn="1"/>
            </p:nvSpPr>
            <p:spPr bwMode="auto">
              <a:xfrm>
                <a:off x="7257" y="2489"/>
                <a:ext cx="166" cy="160"/>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54"/>
              <p:cNvSpPr>
                <a:spLocks/>
              </p:cNvSpPr>
              <p:nvPr userDrawn="1"/>
            </p:nvSpPr>
            <p:spPr bwMode="auto">
              <a:xfrm>
                <a:off x="7423" y="1180"/>
                <a:ext cx="132" cy="85"/>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55"/>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56"/>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57"/>
              <p:cNvSpPr>
                <a:spLocks/>
              </p:cNvSpPr>
              <p:nvPr userDrawn="1"/>
            </p:nvSpPr>
            <p:spPr bwMode="auto">
              <a:xfrm>
                <a:off x="7440" y="1094"/>
                <a:ext cx="141" cy="171"/>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58"/>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59"/>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60"/>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61"/>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62"/>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63"/>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64"/>
              <p:cNvSpPr>
                <a:spLocks/>
              </p:cNvSpPr>
              <p:nvPr userDrawn="1"/>
            </p:nvSpPr>
            <p:spPr bwMode="auto">
              <a:xfrm>
                <a:off x="2418" y="2639"/>
                <a:ext cx="136" cy="67"/>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65"/>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66"/>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67"/>
              <p:cNvSpPr>
                <a:spLocks/>
              </p:cNvSpPr>
              <p:nvPr userDrawn="1"/>
            </p:nvSpPr>
            <p:spPr bwMode="auto">
              <a:xfrm>
                <a:off x="2487" y="2541"/>
                <a:ext cx="99"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68"/>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69"/>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70"/>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71"/>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72"/>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73"/>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74"/>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75"/>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76"/>
              <p:cNvSpPr>
                <a:spLocks noChangeArrowheads="1"/>
              </p:cNvSpPr>
              <p:nvPr userDrawn="1"/>
            </p:nvSpPr>
            <p:spPr bwMode="auto">
              <a:xfrm>
                <a:off x="-85" y="2013"/>
                <a:ext cx="136" cy="3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77"/>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78"/>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79"/>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80"/>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81"/>
              <p:cNvSpPr>
                <a:spLocks noChangeArrowheads="1"/>
              </p:cNvSpPr>
              <p:nvPr userDrawn="1"/>
            </p:nvSpPr>
            <p:spPr bwMode="auto">
              <a:xfrm>
                <a:off x="-18" y="1728"/>
                <a:ext cx="9" cy="25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82"/>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83"/>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84"/>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85"/>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86"/>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87"/>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88"/>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89"/>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90"/>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91"/>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92"/>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93"/>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Rectangle 94"/>
              <p:cNvSpPr>
                <a:spLocks noChangeArrowheads="1"/>
              </p:cNvSpPr>
              <p:nvPr userDrawn="1"/>
            </p:nvSpPr>
            <p:spPr bwMode="auto">
              <a:xfrm>
                <a:off x="696" y="1855"/>
                <a:ext cx="242"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95"/>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96"/>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97"/>
              <p:cNvSpPr>
                <a:spLocks/>
              </p:cNvSpPr>
              <p:nvPr userDrawn="1"/>
            </p:nvSpPr>
            <p:spPr bwMode="auto">
              <a:xfrm>
                <a:off x="5922" y="2961"/>
                <a:ext cx="124" cy="96"/>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98"/>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99"/>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00"/>
              <p:cNvSpPr>
                <a:spLocks/>
              </p:cNvSpPr>
              <p:nvPr userDrawn="1"/>
            </p:nvSpPr>
            <p:spPr bwMode="auto">
              <a:xfrm>
                <a:off x="5915" y="2887"/>
                <a:ext cx="156"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01"/>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Rectangle 102"/>
              <p:cNvSpPr>
                <a:spLocks noChangeArrowheads="1"/>
              </p:cNvSpPr>
              <p:nvPr userDrawn="1"/>
            </p:nvSpPr>
            <p:spPr bwMode="auto">
              <a:xfrm>
                <a:off x="1990" y="2082"/>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Rectangle 103"/>
              <p:cNvSpPr>
                <a:spLocks noChangeArrowheads="1"/>
              </p:cNvSpPr>
              <p:nvPr userDrawn="1"/>
            </p:nvSpPr>
            <p:spPr bwMode="auto">
              <a:xfrm>
                <a:off x="1965" y="2055"/>
                <a:ext cx="13"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Rectangle 104"/>
              <p:cNvSpPr>
                <a:spLocks noChangeArrowheads="1"/>
              </p:cNvSpPr>
              <p:nvPr userDrawn="1"/>
            </p:nvSpPr>
            <p:spPr bwMode="auto">
              <a:xfrm>
                <a:off x="1965" y="2028"/>
                <a:ext cx="13"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Rectangle 105"/>
              <p:cNvSpPr>
                <a:spLocks noChangeArrowheads="1"/>
              </p:cNvSpPr>
              <p:nvPr userDrawn="1"/>
            </p:nvSpPr>
            <p:spPr bwMode="auto">
              <a:xfrm>
                <a:off x="1990" y="2055"/>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Rectangle 106"/>
              <p:cNvSpPr>
                <a:spLocks noChangeArrowheads="1"/>
              </p:cNvSpPr>
              <p:nvPr userDrawn="1"/>
            </p:nvSpPr>
            <p:spPr bwMode="auto">
              <a:xfrm>
                <a:off x="2015" y="2055"/>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107"/>
              <p:cNvSpPr>
                <a:spLocks noChangeArrowheads="1"/>
              </p:cNvSpPr>
              <p:nvPr userDrawn="1"/>
            </p:nvSpPr>
            <p:spPr bwMode="auto">
              <a:xfrm>
                <a:off x="2015" y="2028"/>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Rectangle 108"/>
              <p:cNvSpPr>
                <a:spLocks noChangeArrowheads="1"/>
              </p:cNvSpPr>
              <p:nvPr userDrawn="1"/>
            </p:nvSpPr>
            <p:spPr bwMode="auto">
              <a:xfrm>
                <a:off x="2015" y="2082"/>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Rectangle 109"/>
              <p:cNvSpPr>
                <a:spLocks noChangeArrowheads="1"/>
              </p:cNvSpPr>
              <p:nvPr userDrawn="1"/>
            </p:nvSpPr>
            <p:spPr bwMode="auto">
              <a:xfrm>
                <a:off x="1990" y="2028"/>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110"/>
              <p:cNvSpPr>
                <a:spLocks noChangeArrowheads="1"/>
              </p:cNvSpPr>
              <p:nvPr userDrawn="1"/>
            </p:nvSpPr>
            <p:spPr bwMode="auto">
              <a:xfrm>
                <a:off x="1965" y="2082"/>
                <a:ext cx="13"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111"/>
              <p:cNvSpPr>
                <a:spLocks noChangeArrowheads="1"/>
              </p:cNvSpPr>
              <p:nvPr userDrawn="1"/>
            </p:nvSpPr>
            <p:spPr bwMode="auto">
              <a:xfrm>
                <a:off x="1913" y="2082"/>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112"/>
              <p:cNvSpPr>
                <a:spLocks noChangeArrowheads="1"/>
              </p:cNvSpPr>
              <p:nvPr userDrawn="1"/>
            </p:nvSpPr>
            <p:spPr bwMode="auto">
              <a:xfrm>
                <a:off x="1913" y="2055"/>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113"/>
              <p:cNvSpPr>
                <a:spLocks noChangeArrowheads="1"/>
              </p:cNvSpPr>
              <p:nvPr userDrawn="1"/>
            </p:nvSpPr>
            <p:spPr bwMode="auto">
              <a:xfrm>
                <a:off x="1938" y="2028"/>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114"/>
              <p:cNvSpPr>
                <a:spLocks noChangeArrowheads="1"/>
              </p:cNvSpPr>
              <p:nvPr userDrawn="1"/>
            </p:nvSpPr>
            <p:spPr bwMode="auto">
              <a:xfrm>
                <a:off x="1938" y="2082"/>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Rectangle 115"/>
              <p:cNvSpPr>
                <a:spLocks noChangeArrowheads="1"/>
              </p:cNvSpPr>
              <p:nvPr userDrawn="1"/>
            </p:nvSpPr>
            <p:spPr bwMode="auto">
              <a:xfrm>
                <a:off x="1913" y="2028"/>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116"/>
              <p:cNvSpPr>
                <a:spLocks noChangeArrowheads="1"/>
              </p:cNvSpPr>
              <p:nvPr userDrawn="1"/>
            </p:nvSpPr>
            <p:spPr bwMode="auto">
              <a:xfrm>
                <a:off x="1938" y="2055"/>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117"/>
              <p:cNvSpPr>
                <a:spLocks noChangeArrowheads="1"/>
              </p:cNvSpPr>
              <p:nvPr userDrawn="1"/>
            </p:nvSpPr>
            <p:spPr bwMode="auto">
              <a:xfrm>
                <a:off x="1928" y="1960"/>
                <a:ext cx="15" cy="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118"/>
              <p:cNvSpPr>
                <a:spLocks noChangeArrowheads="1"/>
              </p:cNvSpPr>
              <p:nvPr userDrawn="1"/>
            </p:nvSpPr>
            <p:spPr bwMode="auto">
              <a:xfrm>
                <a:off x="2000" y="1960"/>
                <a:ext cx="15" cy="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19"/>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20"/>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21"/>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122"/>
              <p:cNvSpPr>
                <a:spLocks noChangeArrowheads="1"/>
              </p:cNvSpPr>
              <p:nvPr userDrawn="1"/>
            </p:nvSpPr>
            <p:spPr bwMode="auto">
              <a:xfrm>
                <a:off x="1958" y="1015"/>
                <a:ext cx="148"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23"/>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24"/>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25"/>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26"/>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27"/>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Oval 128"/>
              <p:cNvSpPr>
                <a:spLocks noChangeArrowheads="1"/>
              </p:cNvSpPr>
              <p:nvPr userDrawn="1"/>
            </p:nvSpPr>
            <p:spPr bwMode="auto">
              <a:xfrm>
                <a:off x="4335" y="860"/>
                <a:ext cx="16" cy="1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29"/>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130"/>
              <p:cNvSpPr>
                <a:spLocks noChangeArrowheads="1"/>
              </p:cNvSpPr>
              <p:nvPr userDrawn="1"/>
            </p:nvSpPr>
            <p:spPr bwMode="auto">
              <a:xfrm>
                <a:off x="4782" y="958"/>
                <a:ext cx="168"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Rectangle 131"/>
              <p:cNvSpPr>
                <a:spLocks noChangeArrowheads="1"/>
              </p:cNvSpPr>
              <p:nvPr userDrawn="1"/>
            </p:nvSpPr>
            <p:spPr bwMode="auto">
              <a:xfrm>
                <a:off x="4782" y="990"/>
                <a:ext cx="168"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132"/>
              <p:cNvSpPr>
                <a:spLocks noChangeArrowheads="1"/>
              </p:cNvSpPr>
              <p:nvPr userDrawn="1"/>
            </p:nvSpPr>
            <p:spPr bwMode="auto">
              <a:xfrm>
                <a:off x="4782" y="1023"/>
                <a:ext cx="168"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133"/>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134"/>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35"/>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36"/>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37"/>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Rectangle 138"/>
              <p:cNvSpPr>
                <a:spLocks noChangeArrowheads="1"/>
              </p:cNvSpPr>
              <p:nvPr userDrawn="1"/>
            </p:nvSpPr>
            <p:spPr bwMode="auto">
              <a:xfrm>
                <a:off x="4982" y="1990"/>
                <a:ext cx="33"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Rectangle 139"/>
              <p:cNvSpPr>
                <a:spLocks noChangeArrowheads="1"/>
              </p:cNvSpPr>
              <p:nvPr userDrawn="1"/>
            </p:nvSpPr>
            <p:spPr bwMode="auto">
              <a:xfrm>
                <a:off x="4982" y="1966"/>
                <a:ext cx="50"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Rectangle 140"/>
              <p:cNvSpPr>
                <a:spLocks noChangeArrowheads="1"/>
              </p:cNvSpPr>
              <p:nvPr userDrawn="1"/>
            </p:nvSpPr>
            <p:spPr bwMode="auto">
              <a:xfrm>
                <a:off x="4982" y="1943"/>
                <a:ext cx="50"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Rectangle 141"/>
              <p:cNvSpPr>
                <a:spLocks noChangeArrowheads="1"/>
              </p:cNvSpPr>
              <p:nvPr userDrawn="1"/>
            </p:nvSpPr>
            <p:spPr bwMode="auto">
              <a:xfrm>
                <a:off x="4982" y="1921"/>
                <a:ext cx="50"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Rectangle 142"/>
              <p:cNvSpPr>
                <a:spLocks noChangeArrowheads="1"/>
              </p:cNvSpPr>
              <p:nvPr userDrawn="1"/>
            </p:nvSpPr>
            <p:spPr bwMode="auto">
              <a:xfrm>
                <a:off x="4896" y="1990"/>
                <a:ext cx="34"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Rectangle 143"/>
              <p:cNvSpPr>
                <a:spLocks noChangeArrowheads="1"/>
              </p:cNvSpPr>
              <p:nvPr userDrawn="1"/>
            </p:nvSpPr>
            <p:spPr bwMode="auto">
              <a:xfrm>
                <a:off x="4896" y="1966"/>
                <a:ext cx="51"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Rectangle 144"/>
              <p:cNvSpPr>
                <a:spLocks noChangeArrowheads="1"/>
              </p:cNvSpPr>
              <p:nvPr userDrawn="1"/>
            </p:nvSpPr>
            <p:spPr bwMode="auto">
              <a:xfrm>
                <a:off x="4896" y="1943"/>
                <a:ext cx="51"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Rectangle 145"/>
              <p:cNvSpPr>
                <a:spLocks noChangeArrowheads="1"/>
              </p:cNvSpPr>
              <p:nvPr userDrawn="1"/>
            </p:nvSpPr>
            <p:spPr bwMode="auto">
              <a:xfrm>
                <a:off x="4896" y="1921"/>
                <a:ext cx="51"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46"/>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userDrawn="1"/>
            </p:nvSpPr>
            <p:spPr bwMode="auto">
              <a:xfrm>
                <a:off x="4523" y="2366"/>
                <a:ext cx="5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Rectangle 148"/>
              <p:cNvSpPr>
                <a:spLocks noChangeArrowheads="1"/>
              </p:cNvSpPr>
              <p:nvPr userDrawn="1"/>
            </p:nvSpPr>
            <p:spPr bwMode="auto">
              <a:xfrm>
                <a:off x="4515" y="2341"/>
                <a:ext cx="7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149"/>
              <p:cNvSpPr>
                <a:spLocks noChangeArrowheads="1"/>
              </p:cNvSpPr>
              <p:nvPr userDrawn="1"/>
            </p:nvSpPr>
            <p:spPr bwMode="auto">
              <a:xfrm>
                <a:off x="4529" y="2316"/>
                <a:ext cx="25"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50"/>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51"/>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52"/>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153"/>
              <p:cNvSpPr>
                <a:spLocks noChangeArrowheads="1"/>
              </p:cNvSpPr>
              <p:nvPr userDrawn="1"/>
            </p:nvSpPr>
            <p:spPr bwMode="auto">
              <a:xfrm>
                <a:off x="4255" y="2670"/>
                <a:ext cx="13"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54"/>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55"/>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56"/>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57"/>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58"/>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59"/>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60"/>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61"/>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62"/>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Oval 163"/>
              <p:cNvSpPr>
                <a:spLocks noChangeArrowheads="1"/>
              </p:cNvSpPr>
              <p:nvPr userDrawn="1"/>
            </p:nvSpPr>
            <p:spPr bwMode="auto">
              <a:xfrm>
                <a:off x="5202" y="2763"/>
                <a:ext cx="18" cy="1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Oval 164"/>
              <p:cNvSpPr>
                <a:spLocks noChangeArrowheads="1"/>
              </p:cNvSpPr>
              <p:nvPr userDrawn="1"/>
            </p:nvSpPr>
            <p:spPr bwMode="auto">
              <a:xfrm>
                <a:off x="5245" y="2763"/>
                <a:ext cx="19" cy="1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65"/>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66"/>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67"/>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68"/>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69"/>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70"/>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71"/>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72"/>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73"/>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Oval 174"/>
              <p:cNvSpPr>
                <a:spLocks noChangeArrowheads="1"/>
              </p:cNvSpPr>
              <p:nvPr userDrawn="1"/>
            </p:nvSpPr>
            <p:spPr bwMode="auto">
              <a:xfrm>
                <a:off x="5831" y="1625"/>
                <a:ext cx="10"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75"/>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Oval 176"/>
              <p:cNvSpPr>
                <a:spLocks noChangeArrowheads="1"/>
              </p:cNvSpPr>
              <p:nvPr userDrawn="1"/>
            </p:nvSpPr>
            <p:spPr bwMode="auto">
              <a:xfrm>
                <a:off x="4005" y="555"/>
                <a:ext cx="10"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77"/>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Rectangle 178"/>
              <p:cNvSpPr>
                <a:spLocks noChangeArrowheads="1"/>
              </p:cNvSpPr>
              <p:nvPr userDrawn="1"/>
            </p:nvSpPr>
            <p:spPr bwMode="auto">
              <a:xfrm>
                <a:off x="6019" y="2324"/>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179"/>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180"/>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181"/>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182"/>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183"/>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184"/>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185"/>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186"/>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187"/>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88"/>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189"/>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190"/>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191"/>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Rectangle 192"/>
              <p:cNvSpPr>
                <a:spLocks noChangeArrowheads="1"/>
              </p:cNvSpPr>
              <p:nvPr userDrawn="1"/>
            </p:nvSpPr>
            <p:spPr bwMode="auto">
              <a:xfrm>
                <a:off x="227" y="489"/>
                <a:ext cx="147"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193"/>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194"/>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Rectangle 195"/>
              <p:cNvSpPr>
                <a:spLocks noChangeArrowheads="1"/>
              </p:cNvSpPr>
              <p:nvPr userDrawn="1"/>
            </p:nvSpPr>
            <p:spPr bwMode="auto">
              <a:xfrm>
                <a:off x="508" y="1371"/>
                <a:ext cx="146" cy="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196"/>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197"/>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198"/>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199"/>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00"/>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01"/>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02"/>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03"/>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204"/>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userDrawn="1"/>
          </p:nvGrpSpPr>
          <p:grpSpPr bwMode="auto">
            <a:xfrm>
              <a:off x="-704" y="-2"/>
              <a:ext cx="8867" cy="3266"/>
              <a:chOff x="-704" y="-2"/>
              <a:chExt cx="8867" cy="3266"/>
            </a:xfrm>
          </p:grpSpPr>
          <p:sp>
            <p:nvSpPr>
              <p:cNvPr id="134" name="Freeform 206"/>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7"/>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208"/>
              <p:cNvSpPr>
                <a:spLocks noChangeArrowheads="1"/>
              </p:cNvSpPr>
              <p:nvPr userDrawn="1"/>
            </p:nvSpPr>
            <p:spPr bwMode="auto">
              <a:xfrm>
                <a:off x="6886" y="2101"/>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09"/>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10"/>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11"/>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12"/>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13"/>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214"/>
              <p:cNvSpPr>
                <a:spLocks noChangeArrowheads="1"/>
              </p:cNvSpPr>
              <p:nvPr userDrawn="1"/>
            </p:nvSpPr>
            <p:spPr bwMode="auto">
              <a:xfrm>
                <a:off x="6370" y="1017"/>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15"/>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16"/>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17"/>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18"/>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19"/>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220"/>
              <p:cNvSpPr>
                <a:spLocks noChangeArrowheads="1"/>
              </p:cNvSpPr>
              <p:nvPr userDrawn="1"/>
            </p:nvSpPr>
            <p:spPr bwMode="auto">
              <a:xfrm>
                <a:off x="7367" y="876"/>
                <a:ext cx="170"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221"/>
              <p:cNvSpPr>
                <a:spLocks noChangeArrowheads="1"/>
              </p:cNvSpPr>
              <p:nvPr userDrawn="1"/>
            </p:nvSpPr>
            <p:spPr bwMode="auto">
              <a:xfrm>
                <a:off x="7367" y="907"/>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222"/>
              <p:cNvSpPr>
                <a:spLocks noChangeArrowheads="1"/>
              </p:cNvSpPr>
              <p:nvPr userDrawn="1"/>
            </p:nvSpPr>
            <p:spPr bwMode="auto">
              <a:xfrm>
                <a:off x="7367" y="939"/>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23"/>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24"/>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25"/>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26"/>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7"/>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8"/>
              <p:cNvSpPr>
                <a:spLocks/>
              </p:cNvSpPr>
              <p:nvPr userDrawn="1"/>
            </p:nvSpPr>
            <p:spPr bwMode="auto">
              <a:xfrm>
                <a:off x="879" y="1761"/>
                <a:ext cx="158" cy="160"/>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9"/>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0"/>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31"/>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2"/>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33"/>
              <p:cNvSpPr>
                <a:spLocks/>
              </p:cNvSpPr>
              <p:nvPr userDrawn="1"/>
            </p:nvSpPr>
            <p:spPr bwMode="auto">
              <a:xfrm>
                <a:off x="1300" y="761"/>
                <a:ext cx="141"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34"/>
              <p:cNvSpPr>
                <a:spLocks/>
              </p:cNvSpPr>
              <p:nvPr userDrawn="1"/>
            </p:nvSpPr>
            <p:spPr bwMode="auto">
              <a:xfrm>
                <a:off x="577" y="2902"/>
                <a:ext cx="230" cy="283"/>
              </a:xfrm>
              <a:custGeom>
                <a:avLst/>
                <a:gdLst>
                  <a:gd name="T0" fmla="*/ 225 w 230"/>
                  <a:gd name="T1" fmla="*/ 283 h 283"/>
                  <a:gd name="T2" fmla="*/ 0 w 230"/>
                  <a:gd name="T3" fmla="*/ 5 h 283"/>
                  <a:gd name="T4" fmla="*/ 6 w 230"/>
                  <a:gd name="T5" fmla="*/ 0 h 283"/>
                  <a:gd name="T6" fmla="*/ 230 w 230"/>
                  <a:gd name="T7" fmla="*/ 278 h 283"/>
                  <a:gd name="T8" fmla="*/ 225 w 230"/>
                  <a:gd name="T9" fmla="*/ 283 h 283"/>
                </a:gdLst>
                <a:ahLst/>
                <a:cxnLst>
                  <a:cxn ang="0">
                    <a:pos x="T0" y="T1"/>
                  </a:cxn>
                  <a:cxn ang="0">
                    <a:pos x="T2" y="T3"/>
                  </a:cxn>
                  <a:cxn ang="0">
                    <a:pos x="T4" y="T5"/>
                  </a:cxn>
                  <a:cxn ang="0">
                    <a:pos x="T6" y="T7"/>
                  </a:cxn>
                  <a:cxn ang="0">
                    <a:pos x="T8" y="T9"/>
                  </a:cxn>
                </a:cxnLst>
                <a:rect l="0" t="0" r="r" b="b"/>
                <a:pathLst>
                  <a:path w="230" h="283">
                    <a:moveTo>
                      <a:pt x="225" y="283"/>
                    </a:moveTo>
                    <a:lnTo>
                      <a:pt x="0" y="5"/>
                    </a:lnTo>
                    <a:lnTo>
                      <a:pt x="6" y="0"/>
                    </a:lnTo>
                    <a:lnTo>
                      <a:pt x="230" y="278"/>
                    </a:lnTo>
                    <a:lnTo>
                      <a:pt x="225" y="2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35"/>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36"/>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237"/>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238"/>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39"/>
              <p:cNvSpPr>
                <a:spLocks/>
              </p:cNvSpPr>
              <p:nvPr userDrawn="1"/>
            </p:nvSpPr>
            <p:spPr bwMode="auto">
              <a:xfrm>
                <a:off x="541" y="2833"/>
                <a:ext cx="128" cy="175"/>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40"/>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241"/>
              <p:cNvSpPr>
                <a:spLocks/>
              </p:cNvSpPr>
              <p:nvPr userDrawn="1"/>
            </p:nvSpPr>
            <p:spPr bwMode="auto">
              <a:xfrm>
                <a:off x="8005" y="2144"/>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242"/>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43"/>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44"/>
              <p:cNvSpPr>
                <a:spLocks/>
              </p:cNvSpPr>
              <p:nvPr userDrawn="1"/>
            </p:nvSpPr>
            <p:spPr bwMode="auto">
              <a:xfrm>
                <a:off x="7999" y="2070"/>
                <a:ext cx="164"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45"/>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46"/>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47"/>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48"/>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49"/>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50"/>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51"/>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52"/>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53"/>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54"/>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255"/>
              <p:cNvSpPr>
                <a:spLocks noChangeArrowheads="1"/>
              </p:cNvSpPr>
              <p:nvPr userDrawn="1"/>
            </p:nvSpPr>
            <p:spPr bwMode="auto">
              <a:xfrm>
                <a:off x="-73" y="276"/>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56"/>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57"/>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258"/>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259"/>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260"/>
              <p:cNvSpPr>
                <a:spLocks/>
              </p:cNvSpPr>
              <p:nvPr userDrawn="1"/>
            </p:nvSpPr>
            <p:spPr bwMode="auto">
              <a:xfrm>
                <a:off x="4265" y="1842"/>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261"/>
              <p:cNvSpPr>
                <a:spLocks/>
              </p:cNvSpPr>
              <p:nvPr userDrawn="1"/>
            </p:nvSpPr>
            <p:spPr bwMode="auto">
              <a:xfrm>
                <a:off x="4418" y="1872"/>
                <a:ext cx="463" cy="99"/>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62"/>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63"/>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64"/>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65"/>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266"/>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267"/>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68"/>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69"/>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70"/>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271"/>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72"/>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73"/>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74"/>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75"/>
              <p:cNvSpPr>
                <a:spLocks noChangeArrowheads="1"/>
              </p:cNvSpPr>
              <p:nvPr userDrawn="1"/>
            </p:nvSpPr>
            <p:spPr bwMode="auto">
              <a:xfrm>
                <a:off x="6091" y="2039"/>
                <a:ext cx="9" cy="253"/>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76"/>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77"/>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278"/>
              <p:cNvSpPr>
                <a:spLocks noChangeArrowheads="1"/>
              </p:cNvSpPr>
              <p:nvPr userDrawn="1"/>
            </p:nvSpPr>
            <p:spPr bwMode="auto">
              <a:xfrm>
                <a:off x="5420" y="650"/>
                <a:ext cx="8" cy="520"/>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79"/>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80"/>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81"/>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82"/>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83"/>
              <p:cNvSpPr>
                <a:spLocks/>
              </p:cNvSpPr>
              <p:nvPr userDrawn="1"/>
            </p:nvSpPr>
            <p:spPr bwMode="auto">
              <a:xfrm>
                <a:off x="5353" y="113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84"/>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85"/>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86"/>
              <p:cNvSpPr>
                <a:spLocks/>
              </p:cNvSpPr>
              <p:nvPr userDrawn="1"/>
            </p:nvSpPr>
            <p:spPr bwMode="auto">
              <a:xfrm>
                <a:off x="5390" y="1091"/>
                <a:ext cx="127" cy="174"/>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87"/>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88"/>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89"/>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90"/>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91"/>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92"/>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93"/>
              <p:cNvSpPr>
                <a:spLocks noChangeArrowheads="1"/>
              </p:cNvSpPr>
              <p:nvPr userDrawn="1"/>
            </p:nvSpPr>
            <p:spPr bwMode="auto">
              <a:xfrm>
                <a:off x="7074" y="2583"/>
                <a:ext cx="241" cy="8"/>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94"/>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95"/>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96"/>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97"/>
              <p:cNvSpPr>
                <a:spLocks/>
              </p:cNvSpPr>
              <p:nvPr userDrawn="1"/>
            </p:nvSpPr>
            <p:spPr bwMode="auto">
              <a:xfrm>
                <a:off x="5067" y="2281"/>
                <a:ext cx="63" cy="137"/>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98"/>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99"/>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300"/>
              <p:cNvSpPr>
                <a:spLocks/>
              </p:cNvSpPr>
              <p:nvPr userDrawn="1"/>
            </p:nvSpPr>
            <p:spPr bwMode="auto">
              <a:xfrm>
                <a:off x="5051" y="2333"/>
                <a:ext cx="186" cy="112"/>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301"/>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302"/>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303"/>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304"/>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305"/>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306"/>
              <p:cNvSpPr>
                <a:spLocks/>
              </p:cNvSpPr>
              <p:nvPr userDrawn="1"/>
            </p:nvSpPr>
            <p:spPr bwMode="auto">
              <a:xfrm>
                <a:off x="7257" y="2489"/>
                <a:ext cx="157" cy="160"/>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307"/>
              <p:cNvSpPr>
                <a:spLocks/>
              </p:cNvSpPr>
              <p:nvPr userDrawn="1"/>
            </p:nvSpPr>
            <p:spPr bwMode="auto">
              <a:xfrm>
                <a:off x="7423" y="1180"/>
                <a:ext cx="132"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308"/>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309"/>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310"/>
              <p:cNvSpPr>
                <a:spLocks/>
              </p:cNvSpPr>
              <p:nvPr userDrawn="1"/>
            </p:nvSpPr>
            <p:spPr bwMode="auto">
              <a:xfrm>
                <a:off x="7440" y="1094"/>
                <a:ext cx="151" cy="171"/>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311"/>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312"/>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313"/>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314"/>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315"/>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316"/>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317"/>
              <p:cNvSpPr>
                <a:spLocks/>
              </p:cNvSpPr>
              <p:nvPr userDrawn="1"/>
            </p:nvSpPr>
            <p:spPr bwMode="auto">
              <a:xfrm>
                <a:off x="2418" y="2639"/>
                <a:ext cx="136" cy="70"/>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18"/>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19"/>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20"/>
              <p:cNvSpPr>
                <a:spLocks/>
              </p:cNvSpPr>
              <p:nvPr userDrawn="1"/>
            </p:nvSpPr>
            <p:spPr bwMode="auto">
              <a:xfrm>
                <a:off x="2487" y="2541"/>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321"/>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322"/>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23"/>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24"/>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325"/>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326"/>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27"/>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28"/>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29"/>
              <p:cNvSpPr>
                <a:spLocks noChangeArrowheads="1"/>
              </p:cNvSpPr>
              <p:nvPr userDrawn="1"/>
            </p:nvSpPr>
            <p:spPr bwMode="auto">
              <a:xfrm>
                <a:off x="-85" y="2013"/>
                <a:ext cx="136" cy="3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30"/>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331"/>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32"/>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333"/>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334"/>
              <p:cNvSpPr>
                <a:spLocks noChangeArrowheads="1"/>
              </p:cNvSpPr>
              <p:nvPr userDrawn="1"/>
            </p:nvSpPr>
            <p:spPr bwMode="auto">
              <a:xfrm>
                <a:off x="-18" y="1728"/>
                <a:ext cx="9" cy="253"/>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335"/>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336"/>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337"/>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338"/>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339"/>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340"/>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341"/>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342"/>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343"/>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344"/>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345"/>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347"/>
              <p:cNvSpPr>
                <a:spLocks noChangeArrowheads="1"/>
              </p:cNvSpPr>
              <p:nvPr userDrawn="1"/>
            </p:nvSpPr>
            <p:spPr bwMode="auto">
              <a:xfrm>
                <a:off x="696" y="1855"/>
                <a:ext cx="242"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8"/>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50"/>
              <p:cNvSpPr>
                <a:spLocks/>
              </p:cNvSpPr>
              <p:nvPr userDrawn="1"/>
            </p:nvSpPr>
            <p:spPr bwMode="auto">
              <a:xfrm>
                <a:off x="5922" y="2961"/>
                <a:ext cx="124" cy="99"/>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51"/>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52"/>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353"/>
              <p:cNvSpPr>
                <a:spLocks/>
              </p:cNvSpPr>
              <p:nvPr userDrawn="1"/>
            </p:nvSpPr>
            <p:spPr bwMode="auto">
              <a:xfrm>
                <a:off x="5915" y="2887"/>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4"/>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355"/>
              <p:cNvSpPr>
                <a:spLocks noChangeArrowheads="1"/>
              </p:cNvSpPr>
              <p:nvPr userDrawn="1"/>
            </p:nvSpPr>
            <p:spPr bwMode="auto">
              <a:xfrm>
                <a:off x="1990" y="2082"/>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356"/>
              <p:cNvSpPr>
                <a:spLocks noChangeArrowheads="1"/>
              </p:cNvSpPr>
              <p:nvPr userDrawn="1"/>
            </p:nvSpPr>
            <p:spPr bwMode="auto">
              <a:xfrm>
                <a:off x="1965" y="2055"/>
                <a:ext cx="13"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357"/>
              <p:cNvSpPr>
                <a:spLocks noChangeArrowheads="1"/>
              </p:cNvSpPr>
              <p:nvPr userDrawn="1"/>
            </p:nvSpPr>
            <p:spPr bwMode="auto">
              <a:xfrm>
                <a:off x="1965" y="2028"/>
                <a:ext cx="13"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358"/>
              <p:cNvSpPr>
                <a:spLocks noChangeArrowheads="1"/>
              </p:cNvSpPr>
              <p:nvPr userDrawn="1"/>
            </p:nvSpPr>
            <p:spPr bwMode="auto">
              <a:xfrm>
                <a:off x="1990" y="2055"/>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359"/>
              <p:cNvSpPr>
                <a:spLocks noChangeArrowheads="1"/>
              </p:cNvSpPr>
              <p:nvPr userDrawn="1"/>
            </p:nvSpPr>
            <p:spPr bwMode="auto">
              <a:xfrm>
                <a:off x="2015" y="2055"/>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360"/>
              <p:cNvSpPr>
                <a:spLocks noChangeArrowheads="1"/>
              </p:cNvSpPr>
              <p:nvPr userDrawn="1"/>
            </p:nvSpPr>
            <p:spPr bwMode="auto">
              <a:xfrm>
                <a:off x="2015" y="2028"/>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361"/>
              <p:cNvSpPr>
                <a:spLocks noChangeArrowheads="1"/>
              </p:cNvSpPr>
              <p:nvPr userDrawn="1"/>
            </p:nvSpPr>
            <p:spPr bwMode="auto">
              <a:xfrm>
                <a:off x="2015" y="2082"/>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362"/>
              <p:cNvSpPr>
                <a:spLocks noChangeArrowheads="1"/>
              </p:cNvSpPr>
              <p:nvPr userDrawn="1"/>
            </p:nvSpPr>
            <p:spPr bwMode="auto">
              <a:xfrm>
                <a:off x="1990" y="2028"/>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363"/>
              <p:cNvSpPr>
                <a:spLocks noChangeArrowheads="1"/>
              </p:cNvSpPr>
              <p:nvPr userDrawn="1"/>
            </p:nvSpPr>
            <p:spPr bwMode="auto">
              <a:xfrm>
                <a:off x="1965" y="2082"/>
                <a:ext cx="13"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364"/>
              <p:cNvSpPr>
                <a:spLocks noChangeArrowheads="1"/>
              </p:cNvSpPr>
              <p:nvPr userDrawn="1"/>
            </p:nvSpPr>
            <p:spPr bwMode="auto">
              <a:xfrm>
                <a:off x="1913" y="2082"/>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365"/>
              <p:cNvSpPr>
                <a:spLocks noChangeArrowheads="1"/>
              </p:cNvSpPr>
              <p:nvPr userDrawn="1"/>
            </p:nvSpPr>
            <p:spPr bwMode="auto">
              <a:xfrm>
                <a:off x="1913" y="2055"/>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366"/>
              <p:cNvSpPr>
                <a:spLocks noChangeArrowheads="1"/>
              </p:cNvSpPr>
              <p:nvPr userDrawn="1"/>
            </p:nvSpPr>
            <p:spPr bwMode="auto">
              <a:xfrm>
                <a:off x="1938" y="2028"/>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367"/>
              <p:cNvSpPr>
                <a:spLocks noChangeArrowheads="1"/>
              </p:cNvSpPr>
              <p:nvPr userDrawn="1"/>
            </p:nvSpPr>
            <p:spPr bwMode="auto">
              <a:xfrm>
                <a:off x="1938" y="2082"/>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368"/>
              <p:cNvSpPr>
                <a:spLocks noChangeArrowheads="1"/>
              </p:cNvSpPr>
              <p:nvPr userDrawn="1"/>
            </p:nvSpPr>
            <p:spPr bwMode="auto">
              <a:xfrm>
                <a:off x="1913" y="2028"/>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369"/>
              <p:cNvSpPr>
                <a:spLocks noChangeArrowheads="1"/>
              </p:cNvSpPr>
              <p:nvPr userDrawn="1"/>
            </p:nvSpPr>
            <p:spPr bwMode="auto">
              <a:xfrm>
                <a:off x="1938" y="2055"/>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370"/>
              <p:cNvSpPr>
                <a:spLocks noChangeArrowheads="1"/>
              </p:cNvSpPr>
              <p:nvPr userDrawn="1"/>
            </p:nvSpPr>
            <p:spPr bwMode="auto">
              <a:xfrm>
                <a:off x="1928" y="1960"/>
                <a:ext cx="15" cy="2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371"/>
              <p:cNvSpPr>
                <a:spLocks noChangeArrowheads="1"/>
              </p:cNvSpPr>
              <p:nvPr userDrawn="1"/>
            </p:nvSpPr>
            <p:spPr bwMode="auto">
              <a:xfrm>
                <a:off x="2000" y="1960"/>
                <a:ext cx="15" cy="2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72"/>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73"/>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74"/>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375"/>
              <p:cNvSpPr>
                <a:spLocks noChangeArrowheads="1"/>
              </p:cNvSpPr>
              <p:nvPr userDrawn="1"/>
            </p:nvSpPr>
            <p:spPr bwMode="auto">
              <a:xfrm>
                <a:off x="1958" y="1015"/>
                <a:ext cx="148"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76"/>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77"/>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378"/>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79"/>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80"/>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81"/>
              <p:cNvSpPr>
                <a:spLocks noChangeArrowheads="1"/>
              </p:cNvSpPr>
              <p:nvPr userDrawn="1"/>
            </p:nvSpPr>
            <p:spPr bwMode="auto">
              <a:xfrm>
                <a:off x="4335" y="860"/>
                <a:ext cx="16" cy="16"/>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82"/>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383"/>
              <p:cNvSpPr>
                <a:spLocks noChangeArrowheads="1"/>
              </p:cNvSpPr>
              <p:nvPr userDrawn="1"/>
            </p:nvSpPr>
            <p:spPr bwMode="auto">
              <a:xfrm>
                <a:off x="4782" y="958"/>
                <a:ext cx="168"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384"/>
              <p:cNvSpPr>
                <a:spLocks noChangeArrowheads="1"/>
              </p:cNvSpPr>
              <p:nvPr userDrawn="1"/>
            </p:nvSpPr>
            <p:spPr bwMode="auto">
              <a:xfrm>
                <a:off x="4782" y="990"/>
                <a:ext cx="168"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385"/>
              <p:cNvSpPr>
                <a:spLocks noChangeArrowheads="1"/>
              </p:cNvSpPr>
              <p:nvPr userDrawn="1"/>
            </p:nvSpPr>
            <p:spPr bwMode="auto">
              <a:xfrm>
                <a:off x="4782" y="1023"/>
                <a:ext cx="168"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386"/>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387"/>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88"/>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389"/>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90"/>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391"/>
              <p:cNvSpPr>
                <a:spLocks noChangeArrowheads="1"/>
              </p:cNvSpPr>
              <p:nvPr userDrawn="1"/>
            </p:nvSpPr>
            <p:spPr bwMode="auto">
              <a:xfrm>
                <a:off x="4982" y="1990"/>
                <a:ext cx="33"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92"/>
              <p:cNvSpPr>
                <a:spLocks noChangeArrowheads="1"/>
              </p:cNvSpPr>
              <p:nvPr userDrawn="1"/>
            </p:nvSpPr>
            <p:spPr bwMode="auto">
              <a:xfrm>
                <a:off x="4982" y="1966"/>
                <a:ext cx="50"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393"/>
              <p:cNvSpPr>
                <a:spLocks noChangeArrowheads="1"/>
              </p:cNvSpPr>
              <p:nvPr userDrawn="1"/>
            </p:nvSpPr>
            <p:spPr bwMode="auto">
              <a:xfrm>
                <a:off x="4982" y="1943"/>
                <a:ext cx="50"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394"/>
              <p:cNvSpPr>
                <a:spLocks noChangeArrowheads="1"/>
              </p:cNvSpPr>
              <p:nvPr userDrawn="1"/>
            </p:nvSpPr>
            <p:spPr bwMode="auto">
              <a:xfrm>
                <a:off x="4982" y="1921"/>
                <a:ext cx="50"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395"/>
              <p:cNvSpPr>
                <a:spLocks noChangeArrowheads="1"/>
              </p:cNvSpPr>
              <p:nvPr userDrawn="1"/>
            </p:nvSpPr>
            <p:spPr bwMode="auto">
              <a:xfrm>
                <a:off x="4896" y="1990"/>
                <a:ext cx="34"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396"/>
              <p:cNvSpPr>
                <a:spLocks noChangeArrowheads="1"/>
              </p:cNvSpPr>
              <p:nvPr userDrawn="1"/>
            </p:nvSpPr>
            <p:spPr bwMode="auto">
              <a:xfrm>
                <a:off x="4896" y="1966"/>
                <a:ext cx="51"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397"/>
              <p:cNvSpPr>
                <a:spLocks noChangeArrowheads="1"/>
              </p:cNvSpPr>
              <p:nvPr userDrawn="1"/>
            </p:nvSpPr>
            <p:spPr bwMode="auto">
              <a:xfrm>
                <a:off x="4896" y="1943"/>
                <a:ext cx="51"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398"/>
              <p:cNvSpPr>
                <a:spLocks noChangeArrowheads="1"/>
              </p:cNvSpPr>
              <p:nvPr userDrawn="1"/>
            </p:nvSpPr>
            <p:spPr bwMode="auto">
              <a:xfrm>
                <a:off x="4896" y="1921"/>
                <a:ext cx="51"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99"/>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400"/>
              <p:cNvSpPr>
                <a:spLocks noChangeArrowheads="1"/>
              </p:cNvSpPr>
              <p:nvPr userDrawn="1"/>
            </p:nvSpPr>
            <p:spPr bwMode="auto">
              <a:xfrm>
                <a:off x="4523" y="2366"/>
                <a:ext cx="56"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401"/>
              <p:cNvSpPr>
                <a:spLocks noChangeArrowheads="1"/>
              </p:cNvSpPr>
              <p:nvPr userDrawn="1"/>
            </p:nvSpPr>
            <p:spPr bwMode="auto">
              <a:xfrm>
                <a:off x="4515" y="2341"/>
                <a:ext cx="77"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02"/>
              <p:cNvSpPr>
                <a:spLocks noChangeArrowheads="1"/>
              </p:cNvSpPr>
              <p:nvPr userDrawn="1"/>
            </p:nvSpPr>
            <p:spPr bwMode="auto">
              <a:xfrm>
                <a:off x="4529" y="2316"/>
                <a:ext cx="25"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403"/>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404"/>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405"/>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Rectangle 407"/>
            <p:cNvSpPr>
              <a:spLocks noChangeArrowheads="1"/>
            </p:cNvSpPr>
            <p:nvPr userDrawn="1"/>
          </p:nvSpPr>
          <p:spPr bwMode="auto">
            <a:xfrm>
              <a:off x="4255" y="2670"/>
              <a:ext cx="13"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08"/>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409"/>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410"/>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411"/>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412"/>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13"/>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14"/>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15"/>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16"/>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417"/>
            <p:cNvSpPr>
              <a:spLocks noChangeArrowheads="1"/>
            </p:cNvSpPr>
            <p:nvPr userDrawn="1"/>
          </p:nvSpPr>
          <p:spPr bwMode="auto">
            <a:xfrm>
              <a:off x="5202" y="2763"/>
              <a:ext cx="18" cy="18"/>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418"/>
            <p:cNvSpPr>
              <a:spLocks noChangeArrowheads="1"/>
            </p:cNvSpPr>
            <p:nvPr userDrawn="1"/>
          </p:nvSpPr>
          <p:spPr bwMode="auto">
            <a:xfrm>
              <a:off x="5245" y="2763"/>
              <a:ext cx="19" cy="18"/>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19"/>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20"/>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21"/>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2"/>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23"/>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4"/>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25"/>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26"/>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27"/>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428"/>
            <p:cNvSpPr>
              <a:spLocks noChangeArrowheads="1"/>
            </p:cNvSpPr>
            <p:nvPr userDrawn="1"/>
          </p:nvSpPr>
          <p:spPr bwMode="auto">
            <a:xfrm>
              <a:off x="5831" y="1625"/>
              <a:ext cx="10"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29"/>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430"/>
            <p:cNvSpPr>
              <a:spLocks noChangeArrowheads="1"/>
            </p:cNvSpPr>
            <p:nvPr userDrawn="1"/>
          </p:nvSpPr>
          <p:spPr bwMode="auto">
            <a:xfrm>
              <a:off x="4005" y="555"/>
              <a:ext cx="10"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31"/>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432"/>
            <p:cNvSpPr>
              <a:spLocks noChangeArrowheads="1"/>
            </p:cNvSpPr>
            <p:nvPr userDrawn="1"/>
          </p:nvSpPr>
          <p:spPr bwMode="auto">
            <a:xfrm>
              <a:off x="6019" y="2324"/>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33"/>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34"/>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35"/>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36"/>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37"/>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8"/>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39"/>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40"/>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1"/>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2"/>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43"/>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4"/>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45"/>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6"/>
            <p:cNvSpPr>
              <a:spLocks noChangeArrowheads="1"/>
            </p:cNvSpPr>
            <p:nvPr userDrawn="1"/>
          </p:nvSpPr>
          <p:spPr bwMode="auto">
            <a:xfrm>
              <a:off x="227" y="489"/>
              <a:ext cx="147"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47"/>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48"/>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49"/>
            <p:cNvSpPr>
              <a:spLocks noChangeArrowheads="1"/>
            </p:cNvSpPr>
            <p:nvPr userDrawn="1"/>
          </p:nvSpPr>
          <p:spPr bwMode="auto">
            <a:xfrm>
              <a:off x="508" y="1371"/>
              <a:ext cx="146" cy="34"/>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50"/>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51"/>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52"/>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53"/>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54"/>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55"/>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56"/>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57"/>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58"/>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59"/>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60"/>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61"/>
            <p:cNvSpPr>
              <a:spLocks noChangeArrowheads="1"/>
            </p:cNvSpPr>
            <p:nvPr userDrawn="1"/>
          </p:nvSpPr>
          <p:spPr bwMode="auto">
            <a:xfrm>
              <a:off x="6886" y="2101"/>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62"/>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3"/>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64"/>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65"/>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66"/>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67"/>
            <p:cNvSpPr>
              <a:spLocks noChangeArrowheads="1"/>
            </p:cNvSpPr>
            <p:nvPr userDrawn="1"/>
          </p:nvSpPr>
          <p:spPr bwMode="auto">
            <a:xfrm>
              <a:off x="6370" y="1017"/>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8"/>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69"/>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70"/>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71"/>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72"/>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73"/>
            <p:cNvSpPr>
              <a:spLocks noChangeArrowheads="1"/>
            </p:cNvSpPr>
            <p:nvPr userDrawn="1"/>
          </p:nvSpPr>
          <p:spPr bwMode="auto">
            <a:xfrm>
              <a:off x="7367" y="876"/>
              <a:ext cx="170"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74"/>
            <p:cNvSpPr>
              <a:spLocks noChangeArrowheads="1"/>
            </p:cNvSpPr>
            <p:nvPr userDrawn="1"/>
          </p:nvSpPr>
          <p:spPr bwMode="auto">
            <a:xfrm>
              <a:off x="7367" y="907"/>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75"/>
            <p:cNvSpPr>
              <a:spLocks noChangeArrowheads="1"/>
            </p:cNvSpPr>
            <p:nvPr userDrawn="1"/>
          </p:nvSpPr>
          <p:spPr bwMode="auto">
            <a:xfrm>
              <a:off x="7367" y="939"/>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76"/>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77"/>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8"/>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79"/>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80"/>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481"/>
            <p:cNvSpPr>
              <a:spLocks/>
            </p:cNvSpPr>
            <p:nvPr userDrawn="1"/>
          </p:nvSpPr>
          <p:spPr bwMode="auto">
            <a:xfrm>
              <a:off x="879" y="1761"/>
              <a:ext cx="164" cy="160"/>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82"/>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83"/>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84"/>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85"/>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86"/>
            <p:cNvSpPr>
              <a:spLocks/>
            </p:cNvSpPr>
            <p:nvPr userDrawn="1"/>
          </p:nvSpPr>
          <p:spPr bwMode="auto">
            <a:xfrm>
              <a:off x="1300" y="761"/>
              <a:ext cx="151"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87"/>
            <p:cNvSpPr>
              <a:spLocks/>
            </p:cNvSpPr>
            <p:nvPr userDrawn="1"/>
          </p:nvSpPr>
          <p:spPr bwMode="auto">
            <a:xfrm>
              <a:off x="577" y="2902"/>
              <a:ext cx="230" cy="283"/>
            </a:xfrm>
            <a:custGeom>
              <a:avLst/>
              <a:gdLst>
                <a:gd name="T0" fmla="*/ 223 w 230"/>
                <a:gd name="T1" fmla="*/ 283 h 283"/>
                <a:gd name="T2" fmla="*/ 0 w 230"/>
                <a:gd name="T3" fmla="*/ 5 h 283"/>
                <a:gd name="T4" fmla="*/ 6 w 230"/>
                <a:gd name="T5" fmla="*/ 0 h 283"/>
                <a:gd name="T6" fmla="*/ 230 w 230"/>
                <a:gd name="T7" fmla="*/ 278 h 283"/>
                <a:gd name="T8" fmla="*/ 223 w 230"/>
                <a:gd name="T9" fmla="*/ 283 h 283"/>
              </a:gdLst>
              <a:ahLst/>
              <a:cxnLst>
                <a:cxn ang="0">
                  <a:pos x="T0" y="T1"/>
                </a:cxn>
                <a:cxn ang="0">
                  <a:pos x="T2" y="T3"/>
                </a:cxn>
                <a:cxn ang="0">
                  <a:pos x="T4" y="T5"/>
                </a:cxn>
                <a:cxn ang="0">
                  <a:pos x="T6" y="T7"/>
                </a:cxn>
                <a:cxn ang="0">
                  <a:pos x="T8" y="T9"/>
                </a:cxn>
              </a:cxnLst>
              <a:rect l="0" t="0" r="r" b="b"/>
              <a:pathLst>
                <a:path w="230" h="283">
                  <a:moveTo>
                    <a:pt x="223" y="283"/>
                  </a:moveTo>
                  <a:lnTo>
                    <a:pt x="0" y="5"/>
                  </a:lnTo>
                  <a:lnTo>
                    <a:pt x="6" y="0"/>
                  </a:lnTo>
                  <a:lnTo>
                    <a:pt x="230" y="278"/>
                  </a:lnTo>
                  <a:lnTo>
                    <a:pt x="223" y="2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8"/>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89"/>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90"/>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1"/>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492"/>
            <p:cNvSpPr>
              <a:spLocks/>
            </p:cNvSpPr>
            <p:nvPr userDrawn="1"/>
          </p:nvSpPr>
          <p:spPr bwMode="auto">
            <a:xfrm>
              <a:off x="541" y="2833"/>
              <a:ext cx="130" cy="175"/>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493"/>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494"/>
            <p:cNvSpPr>
              <a:spLocks/>
            </p:cNvSpPr>
            <p:nvPr userDrawn="1"/>
          </p:nvSpPr>
          <p:spPr bwMode="auto">
            <a:xfrm>
              <a:off x="8005" y="2144"/>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95"/>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96"/>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7"/>
            <p:cNvSpPr>
              <a:spLocks/>
            </p:cNvSpPr>
            <p:nvPr userDrawn="1"/>
          </p:nvSpPr>
          <p:spPr bwMode="auto">
            <a:xfrm>
              <a:off x="7999" y="2070"/>
              <a:ext cx="156"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98"/>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99"/>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500"/>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501"/>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502"/>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503"/>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504"/>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505"/>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06"/>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507"/>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508"/>
            <p:cNvSpPr>
              <a:spLocks noChangeArrowheads="1"/>
            </p:cNvSpPr>
            <p:nvPr userDrawn="1"/>
          </p:nvSpPr>
          <p:spPr bwMode="auto">
            <a:xfrm>
              <a:off x="-73" y="276"/>
              <a:ext cx="15" cy="15"/>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09"/>
            <p:cNvSpPr>
              <a:spLocks/>
            </p:cNvSpPr>
            <p:nvPr userDrawn="1"/>
          </p:nvSpPr>
          <p:spPr bwMode="auto">
            <a:xfrm>
              <a:off x="5089" y="2299"/>
              <a:ext cx="99" cy="101"/>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10"/>
            <p:cNvSpPr>
              <a:spLocks/>
            </p:cNvSpPr>
            <p:nvPr userDrawn="1"/>
          </p:nvSpPr>
          <p:spPr bwMode="auto">
            <a:xfrm>
              <a:off x="7267" y="2538"/>
              <a:ext cx="100" cy="101"/>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11"/>
            <p:cNvSpPr>
              <a:spLocks/>
            </p:cNvSpPr>
            <p:nvPr userDrawn="1"/>
          </p:nvSpPr>
          <p:spPr bwMode="auto">
            <a:xfrm>
              <a:off x="7433" y="1139"/>
              <a:ext cx="102"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12"/>
            <p:cNvSpPr>
              <a:spLocks/>
            </p:cNvSpPr>
            <p:nvPr userDrawn="1"/>
          </p:nvSpPr>
          <p:spPr bwMode="auto">
            <a:xfrm>
              <a:off x="2437" y="2585"/>
              <a:ext cx="102" cy="102"/>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13"/>
            <p:cNvSpPr>
              <a:spLocks/>
            </p:cNvSpPr>
            <p:nvPr userDrawn="1"/>
          </p:nvSpPr>
          <p:spPr bwMode="auto">
            <a:xfrm>
              <a:off x="2496" y="1018"/>
              <a:ext cx="95" cy="96"/>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14"/>
            <p:cNvSpPr>
              <a:spLocks/>
            </p:cNvSpPr>
            <p:nvPr userDrawn="1"/>
          </p:nvSpPr>
          <p:spPr bwMode="auto">
            <a:xfrm>
              <a:off x="464" y="47"/>
              <a:ext cx="93" cy="92"/>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15"/>
            <p:cNvSpPr>
              <a:spLocks/>
            </p:cNvSpPr>
            <p:nvPr userDrawn="1"/>
          </p:nvSpPr>
          <p:spPr bwMode="auto">
            <a:xfrm>
              <a:off x="5925" y="2938"/>
              <a:ext cx="101" cy="99"/>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16"/>
            <p:cNvSpPr>
              <a:spLocks/>
            </p:cNvSpPr>
            <p:nvPr userDrawn="1"/>
          </p:nvSpPr>
          <p:spPr bwMode="auto">
            <a:xfrm>
              <a:off x="889" y="1810"/>
              <a:ext cx="101"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17"/>
            <p:cNvSpPr>
              <a:spLocks/>
            </p:cNvSpPr>
            <p:nvPr userDrawn="1"/>
          </p:nvSpPr>
          <p:spPr bwMode="auto">
            <a:xfrm>
              <a:off x="1292" y="808"/>
              <a:ext cx="102"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8"/>
            <p:cNvSpPr>
              <a:spLocks/>
            </p:cNvSpPr>
            <p:nvPr userDrawn="1"/>
          </p:nvSpPr>
          <p:spPr bwMode="auto">
            <a:xfrm>
              <a:off x="530" y="2869"/>
              <a:ext cx="90"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19"/>
            <p:cNvSpPr>
              <a:spLocks/>
            </p:cNvSpPr>
            <p:nvPr userDrawn="1"/>
          </p:nvSpPr>
          <p:spPr bwMode="auto">
            <a:xfrm>
              <a:off x="8009" y="2119"/>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20"/>
            <p:cNvSpPr>
              <a:spLocks/>
            </p:cNvSpPr>
            <p:nvPr userDrawn="1"/>
          </p:nvSpPr>
          <p:spPr bwMode="auto">
            <a:xfrm>
              <a:off x="6617" y="578"/>
              <a:ext cx="91" cy="92"/>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21"/>
            <p:cNvSpPr>
              <a:spLocks/>
            </p:cNvSpPr>
            <p:nvPr userDrawn="1"/>
          </p:nvSpPr>
          <p:spPr bwMode="auto">
            <a:xfrm>
              <a:off x="4055" y="2318"/>
              <a:ext cx="161" cy="304"/>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22"/>
            <p:cNvSpPr>
              <a:spLocks/>
            </p:cNvSpPr>
            <p:nvPr userDrawn="1"/>
          </p:nvSpPr>
          <p:spPr bwMode="auto">
            <a:xfrm>
              <a:off x="3986" y="2181"/>
              <a:ext cx="52" cy="89"/>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23"/>
            <p:cNvSpPr>
              <a:spLocks/>
            </p:cNvSpPr>
            <p:nvPr userDrawn="1"/>
          </p:nvSpPr>
          <p:spPr bwMode="auto">
            <a:xfrm>
              <a:off x="4389" y="1170"/>
              <a:ext cx="1034" cy="403"/>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24"/>
            <p:cNvSpPr>
              <a:spLocks/>
            </p:cNvSpPr>
            <p:nvPr userDrawn="1"/>
          </p:nvSpPr>
          <p:spPr bwMode="auto">
            <a:xfrm>
              <a:off x="4257" y="1585"/>
              <a:ext cx="82" cy="38"/>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25"/>
            <p:cNvSpPr>
              <a:spLocks/>
            </p:cNvSpPr>
            <p:nvPr userDrawn="1"/>
          </p:nvSpPr>
          <p:spPr bwMode="auto">
            <a:xfrm>
              <a:off x="4147" y="923"/>
              <a:ext cx="217" cy="353"/>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26"/>
            <p:cNvSpPr>
              <a:spLocks/>
            </p:cNvSpPr>
            <p:nvPr userDrawn="1"/>
          </p:nvSpPr>
          <p:spPr bwMode="auto">
            <a:xfrm>
              <a:off x="4104" y="1319"/>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27"/>
            <p:cNvSpPr>
              <a:spLocks/>
            </p:cNvSpPr>
            <p:nvPr userDrawn="1"/>
          </p:nvSpPr>
          <p:spPr bwMode="auto">
            <a:xfrm>
              <a:off x="3340" y="1951"/>
              <a:ext cx="131"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28"/>
            <p:cNvSpPr>
              <a:spLocks/>
            </p:cNvSpPr>
            <p:nvPr userDrawn="1"/>
          </p:nvSpPr>
          <p:spPr bwMode="auto">
            <a:xfrm>
              <a:off x="2811" y="1993"/>
              <a:ext cx="475"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529"/>
            <p:cNvSpPr>
              <a:spLocks/>
            </p:cNvSpPr>
            <p:nvPr userDrawn="1"/>
          </p:nvSpPr>
          <p:spPr bwMode="auto">
            <a:xfrm>
              <a:off x="5378" y="1126"/>
              <a:ext cx="91"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37918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bwMode="black">
          <a:xfrm>
            <a:off x="609442" y="4846351"/>
            <a:ext cx="10959363" cy="1340667"/>
          </a:xfrm>
        </p:spPr>
        <p:txBody>
          <a:bodyPr anchor="ctr"/>
          <a:lstStyle>
            <a:lvl1pPr algn="ctr">
              <a:defRPr sz="5300"/>
            </a:lvl1pPr>
          </a:lstStyle>
          <a:p>
            <a:r>
              <a:rPr lang="en-US" dirty="0" smtClean="0"/>
              <a:t>Thank You</a:t>
            </a:r>
            <a:endParaRPr lang="en-US" dirty="0"/>
          </a:p>
        </p:txBody>
      </p:sp>
      <p:grpSp>
        <p:nvGrpSpPr>
          <p:cNvPr id="2" name="Group 4"/>
          <p:cNvGrpSpPr>
            <a:grpSpLocks noChangeAspect="1"/>
          </p:cNvGrpSpPr>
          <p:nvPr userDrawn="1"/>
        </p:nvGrpSpPr>
        <p:grpSpPr bwMode="auto">
          <a:xfrm>
            <a:off x="-1146175" y="-26761"/>
            <a:ext cx="14147800" cy="5208588"/>
            <a:chOff x="-722" y="-10"/>
            <a:chExt cx="8912" cy="3281"/>
          </a:xfrm>
        </p:grpSpPr>
        <p:sp>
          <p:nvSpPr>
            <p:cNvPr id="3" name="AutoShape 3"/>
            <p:cNvSpPr>
              <a:spLocks noChangeAspect="1" noChangeArrowheads="1" noTextEdit="1"/>
            </p:cNvSpPr>
            <p:nvPr userDrawn="1"/>
          </p:nvSpPr>
          <p:spPr bwMode="auto">
            <a:xfrm>
              <a:off x="-722" y="-10"/>
              <a:ext cx="8912" cy="3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 name="Group 205"/>
            <p:cNvGrpSpPr>
              <a:grpSpLocks/>
            </p:cNvGrpSpPr>
            <p:nvPr userDrawn="1"/>
          </p:nvGrpSpPr>
          <p:grpSpPr bwMode="auto">
            <a:xfrm>
              <a:off x="-720" y="-12"/>
              <a:ext cx="8810" cy="3285"/>
              <a:chOff x="-720" y="-12"/>
              <a:chExt cx="8810" cy="3285"/>
            </a:xfrm>
          </p:grpSpPr>
          <p:sp>
            <p:nvSpPr>
              <p:cNvPr id="334" name="Freeform 5"/>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6"/>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7"/>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8"/>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9"/>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0"/>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1"/>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12"/>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13"/>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14"/>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5"/>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6"/>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7"/>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8"/>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9"/>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20"/>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21"/>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22"/>
              <p:cNvSpPr>
                <a:spLocks noChangeArrowheads="1"/>
              </p:cNvSpPr>
              <p:nvPr userDrawn="1"/>
            </p:nvSpPr>
            <p:spPr bwMode="auto">
              <a:xfrm>
                <a:off x="6116" y="2040"/>
                <a:ext cx="9" cy="25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23"/>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24"/>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25"/>
              <p:cNvSpPr>
                <a:spLocks noChangeArrowheads="1"/>
              </p:cNvSpPr>
              <p:nvPr userDrawn="1"/>
            </p:nvSpPr>
            <p:spPr bwMode="auto">
              <a:xfrm>
                <a:off x="5441" y="644"/>
                <a:ext cx="8" cy="52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26"/>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27"/>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28"/>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29"/>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30"/>
              <p:cNvSpPr>
                <a:spLocks/>
              </p:cNvSpPr>
              <p:nvPr userDrawn="1"/>
            </p:nvSpPr>
            <p:spPr bwMode="auto">
              <a:xfrm>
                <a:off x="5373" y="1133"/>
                <a:ext cx="117"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31"/>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32"/>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33"/>
              <p:cNvSpPr>
                <a:spLocks/>
              </p:cNvSpPr>
              <p:nvPr userDrawn="1"/>
            </p:nvSpPr>
            <p:spPr bwMode="auto">
              <a:xfrm>
                <a:off x="5410" y="1087"/>
                <a:ext cx="130" cy="176"/>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34"/>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5"/>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6"/>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7"/>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8"/>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9"/>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40"/>
              <p:cNvSpPr>
                <a:spLocks noChangeArrowheads="1"/>
              </p:cNvSpPr>
              <p:nvPr userDrawn="1"/>
            </p:nvSpPr>
            <p:spPr bwMode="auto">
              <a:xfrm>
                <a:off x="7104" y="2588"/>
                <a:ext cx="243"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41"/>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42"/>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43"/>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44"/>
              <p:cNvSpPr>
                <a:spLocks/>
              </p:cNvSpPr>
              <p:nvPr userDrawn="1"/>
            </p:nvSpPr>
            <p:spPr bwMode="auto">
              <a:xfrm>
                <a:off x="5079" y="2284"/>
                <a:ext cx="69" cy="138"/>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45"/>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46"/>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47"/>
              <p:cNvSpPr>
                <a:spLocks/>
              </p:cNvSpPr>
              <p:nvPr userDrawn="1"/>
            </p:nvSpPr>
            <p:spPr bwMode="auto">
              <a:xfrm>
                <a:off x="5069" y="2336"/>
                <a:ext cx="188" cy="112"/>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48"/>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49"/>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50"/>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51"/>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52"/>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53"/>
              <p:cNvSpPr>
                <a:spLocks/>
              </p:cNvSpPr>
              <p:nvPr userDrawn="1"/>
            </p:nvSpPr>
            <p:spPr bwMode="auto">
              <a:xfrm>
                <a:off x="7288" y="2493"/>
                <a:ext cx="167" cy="161"/>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54"/>
              <p:cNvSpPr>
                <a:spLocks/>
              </p:cNvSpPr>
              <p:nvPr userDrawn="1"/>
            </p:nvSpPr>
            <p:spPr bwMode="auto">
              <a:xfrm>
                <a:off x="7455" y="1177"/>
                <a:ext cx="134" cy="86"/>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55"/>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56"/>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57"/>
              <p:cNvSpPr>
                <a:spLocks/>
              </p:cNvSpPr>
              <p:nvPr userDrawn="1"/>
            </p:nvSpPr>
            <p:spPr bwMode="auto">
              <a:xfrm>
                <a:off x="7472" y="1090"/>
                <a:ext cx="142" cy="173"/>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58"/>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59"/>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60"/>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61"/>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62"/>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63"/>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64"/>
              <p:cNvSpPr>
                <a:spLocks/>
              </p:cNvSpPr>
              <p:nvPr userDrawn="1"/>
            </p:nvSpPr>
            <p:spPr bwMode="auto">
              <a:xfrm>
                <a:off x="2421" y="2644"/>
                <a:ext cx="137" cy="68"/>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65"/>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66"/>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67"/>
              <p:cNvSpPr>
                <a:spLocks/>
              </p:cNvSpPr>
              <p:nvPr userDrawn="1"/>
            </p:nvSpPr>
            <p:spPr bwMode="auto">
              <a:xfrm>
                <a:off x="2490" y="2546"/>
                <a:ext cx="100"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68"/>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69"/>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70"/>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71"/>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72"/>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73"/>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74"/>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75"/>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76"/>
              <p:cNvSpPr>
                <a:spLocks noChangeArrowheads="1"/>
              </p:cNvSpPr>
              <p:nvPr userDrawn="1"/>
            </p:nvSpPr>
            <p:spPr bwMode="auto">
              <a:xfrm>
                <a:off x="-97" y="2015"/>
                <a:ext cx="137" cy="3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77"/>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78"/>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79"/>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80"/>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Rectangle 81"/>
              <p:cNvSpPr>
                <a:spLocks noChangeArrowheads="1"/>
              </p:cNvSpPr>
              <p:nvPr userDrawn="1"/>
            </p:nvSpPr>
            <p:spPr bwMode="auto">
              <a:xfrm>
                <a:off x="-29" y="1728"/>
                <a:ext cx="8" cy="25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82"/>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83"/>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84"/>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85"/>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86"/>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87"/>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88"/>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89"/>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90"/>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91"/>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92"/>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93"/>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Rectangle 94"/>
              <p:cNvSpPr>
                <a:spLocks noChangeArrowheads="1"/>
              </p:cNvSpPr>
              <p:nvPr userDrawn="1"/>
            </p:nvSpPr>
            <p:spPr bwMode="auto">
              <a:xfrm>
                <a:off x="688" y="1856"/>
                <a:ext cx="243"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95"/>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96"/>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97"/>
              <p:cNvSpPr>
                <a:spLocks/>
              </p:cNvSpPr>
              <p:nvPr userDrawn="1"/>
            </p:nvSpPr>
            <p:spPr bwMode="auto">
              <a:xfrm>
                <a:off x="5946" y="2968"/>
                <a:ext cx="125" cy="97"/>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98"/>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99"/>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00"/>
              <p:cNvSpPr>
                <a:spLocks/>
              </p:cNvSpPr>
              <p:nvPr userDrawn="1"/>
            </p:nvSpPr>
            <p:spPr bwMode="auto">
              <a:xfrm>
                <a:off x="5939" y="2894"/>
                <a:ext cx="157"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01"/>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Rectangle 102"/>
              <p:cNvSpPr>
                <a:spLocks noChangeArrowheads="1"/>
              </p:cNvSpPr>
              <p:nvPr userDrawn="1"/>
            </p:nvSpPr>
            <p:spPr bwMode="auto">
              <a:xfrm>
                <a:off x="1990" y="2084"/>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Rectangle 103"/>
              <p:cNvSpPr>
                <a:spLocks noChangeArrowheads="1"/>
              </p:cNvSpPr>
              <p:nvPr userDrawn="1"/>
            </p:nvSpPr>
            <p:spPr bwMode="auto">
              <a:xfrm>
                <a:off x="1965" y="2057"/>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Rectangle 104"/>
              <p:cNvSpPr>
                <a:spLocks noChangeArrowheads="1"/>
              </p:cNvSpPr>
              <p:nvPr userDrawn="1"/>
            </p:nvSpPr>
            <p:spPr bwMode="auto">
              <a:xfrm>
                <a:off x="1965" y="2030"/>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Rectangle 105"/>
              <p:cNvSpPr>
                <a:spLocks noChangeArrowheads="1"/>
              </p:cNvSpPr>
              <p:nvPr userDrawn="1"/>
            </p:nvSpPr>
            <p:spPr bwMode="auto">
              <a:xfrm>
                <a:off x="1990" y="2057"/>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Rectangle 106"/>
              <p:cNvSpPr>
                <a:spLocks noChangeArrowheads="1"/>
              </p:cNvSpPr>
              <p:nvPr userDrawn="1"/>
            </p:nvSpPr>
            <p:spPr bwMode="auto">
              <a:xfrm>
                <a:off x="2016" y="2057"/>
                <a:ext cx="13"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Rectangle 107"/>
              <p:cNvSpPr>
                <a:spLocks noChangeArrowheads="1"/>
              </p:cNvSpPr>
              <p:nvPr userDrawn="1"/>
            </p:nvSpPr>
            <p:spPr bwMode="auto">
              <a:xfrm>
                <a:off x="2016" y="2030"/>
                <a:ext cx="13"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Rectangle 108"/>
              <p:cNvSpPr>
                <a:spLocks noChangeArrowheads="1"/>
              </p:cNvSpPr>
              <p:nvPr userDrawn="1"/>
            </p:nvSpPr>
            <p:spPr bwMode="auto">
              <a:xfrm>
                <a:off x="2016" y="2084"/>
                <a:ext cx="13"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Rectangle 109"/>
              <p:cNvSpPr>
                <a:spLocks noChangeArrowheads="1"/>
              </p:cNvSpPr>
              <p:nvPr userDrawn="1"/>
            </p:nvSpPr>
            <p:spPr bwMode="auto">
              <a:xfrm>
                <a:off x="1990" y="2030"/>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110"/>
              <p:cNvSpPr>
                <a:spLocks noChangeArrowheads="1"/>
              </p:cNvSpPr>
              <p:nvPr userDrawn="1"/>
            </p:nvSpPr>
            <p:spPr bwMode="auto">
              <a:xfrm>
                <a:off x="1965" y="2084"/>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111"/>
              <p:cNvSpPr>
                <a:spLocks noChangeArrowheads="1"/>
              </p:cNvSpPr>
              <p:nvPr userDrawn="1"/>
            </p:nvSpPr>
            <p:spPr bwMode="auto">
              <a:xfrm>
                <a:off x="1913" y="2084"/>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112"/>
              <p:cNvSpPr>
                <a:spLocks noChangeArrowheads="1"/>
              </p:cNvSpPr>
              <p:nvPr userDrawn="1"/>
            </p:nvSpPr>
            <p:spPr bwMode="auto">
              <a:xfrm>
                <a:off x="1913" y="2057"/>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113"/>
              <p:cNvSpPr>
                <a:spLocks noChangeArrowheads="1"/>
              </p:cNvSpPr>
              <p:nvPr userDrawn="1"/>
            </p:nvSpPr>
            <p:spPr bwMode="auto">
              <a:xfrm>
                <a:off x="1938" y="2030"/>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114"/>
              <p:cNvSpPr>
                <a:spLocks noChangeArrowheads="1"/>
              </p:cNvSpPr>
              <p:nvPr userDrawn="1"/>
            </p:nvSpPr>
            <p:spPr bwMode="auto">
              <a:xfrm>
                <a:off x="1938" y="2084"/>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Rectangle 115"/>
              <p:cNvSpPr>
                <a:spLocks noChangeArrowheads="1"/>
              </p:cNvSpPr>
              <p:nvPr userDrawn="1"/>
            </p:nvSpPr>
            <p:spPr bwMode="auto">
              <a:xfrm>
                <a:off x="1913" y="2030"/>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116"/>
              <p:cNvSpPr>
                <a:spLocks noChangeArrowheads="1"/>
              </p:cNvSpPr>
              <p:nvPr userDrawn="1"/>
            </p:nvSpPr>
            <p:spPr bwMode="auto">
              <a:xfrm>
                <a:off x="1938" y="2057"/>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Rectangle 117"/>
              <p:cNvSpPr>
                <a:spLocks noChangeArrowheads="1"/>
              </p:cNvSpPr>
              <p:nvPr userDrawn="1"/>
            </p:nvSpPr>
            <p:spPr bwMode="auto">
              <a:xfrm>
                <a:off x="1928" y="1961"/>
                <a:ext cx="15" cy="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Rectangle 118"/>
              <p:cNvSpPr>
                <a:spLocks noChangeArrowheads="1"/>
              </p:cNvSpPr>
              <p:nvPr userDrawn="1"/>
            </p:nvSpPr>
            <p:spPr bwMode="auto">
              <a:xfrm>
                <a:off x="2000" y="1961"/>
                <a:ext cx="16" cy="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19"/>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20"/>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21"/>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Rectangle 122"/>
              <p:cNvSpPr>
                <a:spLocks noChangeArrowheads="1"/>
              </p:cNvSpPr>
              <p:nvPr userDrawn="1"/>
            </p:nvSpPr>
            <p:spPr bwMode="auto">
              <a:xfrm>
                <a:off x="1958" y="1011"/>
                <a:ext cx="149"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23"/>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24"/>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25"/>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26"/>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27"/>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Oval 128"/>
              <p:cNvSpPr>
                <a:spLocks noChangeArrowheads="1"/>
              </p:cNvSpPr>
              <p:nvPr userDrawn="1"/>
            </p:nvSpPr>
            <p:spPr bwMode="auto">
              <a:xfrm>
                <a:off x="4350" y="855"/>
                <a:ext cx="15" cy="1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29"/>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Rectangle 130"/>
              <p:cNvSpPr>
                <a:spLocks noChangeArrowheads="1"/>
              </p:cNvSpPr>
              <p:nvPr userDrawn="1"/>
            </p:nvSpPr>
            <p:spPr bwMode="auto">
              <a:xfrm>
                <a:off x="4799" y="953"/>
                <a:ext cx="169"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Rectangle 131"/>
              <p:cNvSpPr>
                <a:spLocks noChangeArrowheads="1"/>
              </p:cNvSpPr>
              <p:nvPr userDrawn="1"/>
            </p:nvSpPr>
            <p:spPr bwMode="auto">
              <a:xfrm>
                <a:off x="4799" y="986"/>
                <a:ext cx="169"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Rectangle 132"/>
              <p:cNvSpPr>
                <a:spLocks noChangeArrowheads="1"/>
              </p:cNvSpPr>
              <p:nvPr userDrawn="1"/>
            </p:nvSpPr>
            <p:spPr bwMode="auto">
              <a:xfrm>
                <a:off x="4799" y="1019"/>
                <a:ext cx="169"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133"/>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134"/>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35"/>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36"/>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37"/>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Rectangle 138"/>
              <p:cNvSpPr>
                <a:spLocks noChangeArrowheads="1"/>
              </p:cNvSpPr>
              <p:nvPr userDrawn="1"/>
            </p:nvSpPr>
            <p:spPr bwMode="auto">
              <a:xfrm>
                <a:off x="5000" y="1991"/>
                <a:ext cx="34"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Rectangle 139"/>
              <p:cNvSpPr>
                <a:spLocks noChangeArrowheads="1"/>
              </p:cNvSpPr>
              <p:nvPr userDrawn="1"/>
            </p:nvSpPr>
            <p:spPr bwMode="auto">
              <a:xfrm>
                <a:off x="5000" y="1968"/>
                <a:ext cx="51"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Rectangle 140"/>
              <p:cNvSpPr>
                <a:spLocks noChangeArrowheads="1"/>
              </p:cNvSpPr>
              <p:nvPr userDrawn="1"/>
            </p:nvSpPr>
            <p:spPr bwMode="auto">
              <a:xfrm>
                <a:off x="5000" y="1944"/>
                <a:ext cx="51"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Rectangle 141"/>
              <p:cNvSpPr>
                <a:spLocks noChangeArrowheads="1"/>
              </p:cNvSpPr>
              <p:nvPr userDrawn="1"/>
            </p:nvSpPr>
            <p:spPr bwMode="auto">
              <a:xfrm>
                <a:off x="5000" y="1922"/>
                <a:ext cx="51"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Rectangle 142"/>
              <p:cNvSpPr>
                <a:spLocks noChangeArrowheads="1"/>
              </p:cNvSpPr>
              <p:nvPr userDrawn="1"/>
            </p:nvSpPr>
            <p:spPr bwMode="auto">
              <a:xfrm>
                <a:off x="4914" y="1991"/>
                <a:ext cx="33"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Rectangle 143"/>
              <p:cNvSpPr>
                <a:spLocks noChangeArrowheads="1"/>
              </p:cNvSpPr>
              <p:nvPr userDrawn="1"/>
            </p:nvSpPr>
            <p:spPr bwMode="auto">
              <a:xfrm>
                <a:off x="4914" y="1968"/>
                <a:ext cx="50"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Rectangle 144"/>
              <p:cNvSpPr>
                <a:spLocks noChangeArrowheads="1"/>
              </p:cNvSpPr>
              <p:nvPr userDrawn="1"/>
            </p:nvSpPr>
            <p:spPr bwMode="auto">
              <a:xfrm>
                <a:off x="4914" y="1944"/>
                <a:ext cx="50"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Rectangle 145"/>
              <p:cNvSpPr>
                <a:spLocks noChangeArrowheads="1"/>
              </p:cNvSpPr>
              <p:nvPr userDrawn="1"/>
            </p:nvSpPr>
            <p:spPr bwMode="auto">
              <a:xfrm>
                <a:off x="4914" y="1922"/>
                <a:ext cx="50"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46"/>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Rectangle 147"/>
              <p:cNvSpPr>
                <a:spLocks noChangeArrowheads="1"/>
              </p:cNvSpPr>
              <p:nvPr userDrawn="1"/>
            </p:nvSpPr>
            <p:spPr bwMode="auto">
              <a:xfrm>
                <a:off x="4539" y="2370"/>
                <a:ext cx="56"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Rectangle 148"/>
              <p:cNvSpPr>
                <a:spLocks noChangeArrowheads="1"/>
              </p:cNvSpPr>
              <p:nvPr userDrawn="1"/>
            </p:nvSpPr>
            <p:spPr bwMode="auto">
              <a:xfrm>
                <a:off x="4530" y="2345"/>
                <a:ext cx="78"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Rectangle 149"/>
              <p:cNvSpPr>
                <a:spLocks noChangeArrowheads="1"/>
              </p:cNvSpPr>
              <p:nvPr userDrawn="1"/>
            </p:nvSpPr>
            <p:spPr bwMode="auto">
              <a:xfrm>
                <a:off x="4544" y="2319"/>
                <a:ext cx="25"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50"/>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51"/>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52"/>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Rectangle 153"/>
              <p:cNvSpPr>
                <a:spLocks noChangeArrowheads="1"/>
              </p:cNvSpPr>
              <p:nvPr userDrawn="1"/>
            </p:nvSpPr>
            <p:spPr bwMode="auto">
              <a:xfrm>
                <a:off x="4269" y="2676"/>
                <a:ext cx="13"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54"/>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55"/>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56"/>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57"/>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58"/>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59"/>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60"/>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61"/>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62"/>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Oval 163"/>
              <p:cNvSpPr>
                <a:spLocks noChangeArrowheads="1"/>
              </p:cNvSpPr>
              <p:nvPr userDrawn="1"/>
            </p:nvSpPr>
            <p:spPr bwMode="auto">
              <a:xfrm>
                <a:off x="5221" y="2769"/>
                <a:ext cx="19" cy="1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Oval 164"/>
              <p:cNvSpPr>
                <a:spLocks noChangeArrowheads="1"/>
              </p:cNvSpPr>
              <p:nvPr userDrawn="1"/>
            </p:nvSpPr>
            <p:spPr bwMode="auto">
              <a:xfrm>
                <a:off x="5265" y="2769"/>
                <a:ext cx="19" cy="1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65"/>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66"/>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67"/>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68"/>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69"/>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70"/>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71"/>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72"/>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73"/>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Oval 174"/>
              <p:cNvSpPr>
                <a:spLocks noChangeArrowheads="1"/>
              </p:cNvSpPr>
              <p:nvPr userDrawn="1"/>
            </p:nvSpPr>
            <p:spPr bwMode="auto">
              <a:xfrm>
                <a:off x="5854" y="1625"/>
                <a:ext cx="11"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75"/>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Oval 176"/>
              <p:cNvSpPr>
                <a:spLocks noChangeArrowheads="1"/>
              </p:cNvSpPr>
              <p:nvPr userDrawn="1"/>
            </p:nvSpPr>
            <p:spPr bwMode="auto">
              <a:xfrm>
                <a:off x="4017" y="548"/>
                <a:ext cx="10"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77"/>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Rectangle 178"/>
              <p:cNvSpPr>
                <a:spLocks noChangeArrowheads="1"/>
              </p:cNvSpPr>
              <p:nvPr userDrawn="1"/>
            </p:nvSpPr>
            <p:spPr bwMode="auto">
              <a:xfrm>
                <a:off x="6044" y="2328"/>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179"/>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180"/>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181"/>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182"/>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183"/>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184"/>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185"/>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186"/>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187"/>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88"/>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189"/>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190"/>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191"/>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Rectangle 192"/>
              <p:cNvSpPr>
                <a:spLocks noChangeArrowheads="1"/>
              </p:cNvSpPr>
              <p:nvPr userDrawn="1"/>
            </p:nvSpPr>
            <p:spPr bwMode="auto">
              <a:xfrm>
                <a:off x="217" y="482"/>
                <a:ext cx="147"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193"/>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194"/>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Rectangle 195"/>
              <p:cNvSpPr>
                <a:spLocks noChangeArrowheads="1"/>
              </p:cNvSpPr>
              <p:nvPr userDrawn="1"/>
            </p:nvSpPr>
            <p:spPr bwMode="auto">
              <a:xfrm>
                <a:off x="499" y="1369"/>
                <a:ext cx="147" cy="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196"/>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197"/>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198"/>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199"/>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00"/>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01"/>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02"/>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03"/>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204"/>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userDrawn="1"/>
          </p:nvGrpSpPr>
          <p:grpSpPr bwMode="auto">
            <a:xfrm>
              <a:off x="-720" y="-12"/>
              <a:ext cx="8920" cy="3285"/>
              <a:chOff x="-720" y="-12"/>
              <a:chExt cx="8920" cy="3285"/>
            </a:xfrm>
          </p:grpSpPr>
          <p:sp>
            <p:nvSpPr>
              <p:cNvPr id="134" name="Freeform 206"/>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207"/>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208"/>
              <p:cNvSpPr>
                <a:spLocks noChangeArrowheads="1"/>
              </p:cNvSpPr>
              <p:nvPr userDrawn="1"/>
            </p:nvSpPr>
            <p:spPr bwMode="auto">
              <a:xfrm>
                <a:off x="6915" y="2103"/>
                <a:ext cx="147"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09"/>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10"/>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11"/>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12"/>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13"/>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214"/>
              <p:cNvSpPr>
                <a:spLocks noChangeArrowheads="1"/>
              </p:cNvSpPr>
              <p:nvPr userDrawn="1"/>
            </p:nvSpPr>
            <p:spPr bwMode="auto">
              <a:xfrm>
                <a:off x="6397" y="1013"/>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15"/>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16"/>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17"/>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18"/>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19"/>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220"/>
              <p:cNvSpPr>
                <a:spLocks noChangeArrowheads="1"/>
              </p:cNvSpPr>
              <p:nvPr userDrawn="1"/>
            </p:nvSpPr>
            <p:spPr bwMode="auto">
              <a:xfrm>
                <a:off x="7400" y="871"/>
                <a:ext cx="170"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221"/>
              <p:cNvSpPr>
                <a:spLocks noChangeArrowheads="1"/>
              </p:cNvSpPr>
              <p:nvPr userDrawn="1"/>
            </p:nvSpPr>
            <p:spPr bwMode="auto">
              <a:xfrm>
                <a:off x="7400" y="903"/>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222"/>
              <p:cNvSpPr>
                <a:spLocks noChangeArrowheads="1"/>
              </p:cNvSpPr>
              <p:nvPr userDrawn="1"/>
            </p:nvSpPr>
            <p:spPr bwMode="auto">
              <a:xfrm>
                <a:off x="7400" y="935"/>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23"/>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24"/>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25"/>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26"/>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7"/>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8"/>
              <p:cNvSpPr>
                <a:spLocks/>
              </p:cNvSpPr>
              <p:nvPr userDrawn="1"/>
            </p:nvSpPr>
            <p:spPr bwMode="auto">
              <a:xfrm>
                <a:off x="872" y="1761"/>
                <a:ext cx="159" cy="161"/>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9"/>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0"/>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31"/>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2"/>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33"/>
              <p:cNvSpPr>
                <a:spLocks/>
              </p:cNvSpPr>
              <p:nvPr userDrawn="1"/>
            </p:nvSpPr>
            <p:spPr bwMode="auto">
              <a:xfrm>
                <a:off x="1296" y="756"/>
                <a:ext cx="142"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34"/>
              <p:cNvSpPr>
                <a:spLocks/>
              </p:cNvSpPr>
              <p:nvPr userDrawn="1"/>
            </p:nvSpPr>
            <p:spPr bwMode="auto">
              <a:xfrm>
                <a:off x="568" y="2909"/>
                <a:ext cx="232" cy="284"/>
              </a:xfrm>
              <a:custGeom>
                <a:avLst/>
                <a:gdLst>
                  <a:gd name="T0" fmla="*/ 227 w 232"/>
                  <a:gd name="T1" fmla="*/ 284 h 284"/>
                  <a:gd name="T2" fmla="*/ 0 w 232"/>
                  <a:gd name="T3" fmla="*/ 5 h 284"/>
                  <a:gd name="T4" fmla="*/ 7 w 232"/>
                  <a:gd name="T5" fmla="*/ 0 h 284"/>
                  <a:gd name="T6" fmla="*/ 232 w 232"/>
                  <a:gd name="T7" fmla="*/ 279 h 284"/>
                  <a:gd name="T8" fmla="*/ 227 w 232"/>
                  <a:gd name="T9" fmla="*/ 284 h 284"/>
                </a:gdLst>
                <a:ahLst/>
                <a:cxnLst>
                  <a:cxn ang="0">
                    <a:pos x="T0" y="T1"/>
                  </a:cxn>
                  <a:cxn ang="0">
                    <a:pos x="T2" y="T3"/>
                  </a:cxn>
                  <a:cxn ang="0">
                    <a:pos x="T4" y="T5"/>
                  </a:cxn>
                  <a:cxn ang="0">
                    <a:pos x="T6" y="T7"/>
                  </a:cxn>
                  <a:cxn ang="0">
                    <a:pos x="T8" y="T9"/>
                  </a:cxn>
                </a:cxnLst>
                <a:rect l="0" t="0" r="r" b="b"/>
                <a:pathLst>
                  <a:path w="232" h="284">
                    <a:moveTo>
                      <a:pt x="227" y="284"/>
                    </a:moveTo>
                    <a:lnTo>
                      <a:pt x="0" y="5"/>
                    </a:lnTo>
                    <a:lnTo>
                      <a:pt x="7" y="0"/>
                    </a:lnTo>
                    <a:lnTo>
                      <a:pt x="232" y="279"/>
                    </a:lnTo>
                    <a:lnTo>
                      <a:pt x="227" y="2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35"/>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36"/>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237"/>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238"/>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39"/>
              <p:cNvSpPr>
                <a:spLocks/>
              </p:cNvSpPr>
              <p:nvPr userDrawn="1"/>
            </p:nvSpPr>
            <p:spPr bwMode="auto">
              <a:xfrm>
                <a:off x="533" y="2840"/>
                <a:ext cx="128" cy="176"/>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40"/>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241"/>
              <p:cNvSpPr>
                <a:spLocks/>
              </p:cNvSpPr>
              <p:nvPr userDrawn="1"/>
            </p:nvSpPr>
            <p:spPr bwMode="auto">
              <a:xfrm>
                <a:off x="8041" y="2147"/>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242"/>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43"/>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44"/>
              <p:cNvSpPr>
                <a:spLocks/>
              </p:cNvSpPr>
              <p:nvPr userDrawn="1"/>
            </p:nvSpPr>
            <p:spPr bwMode="auto">
              <a:xfrm>
                <a:off x="8035" y="2073"/>
                <a:ext cx="165"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45"/>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46"/>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47"/>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48"/>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49"/>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50"/>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51"/>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52"/>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53"/>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54"/>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255"/>
              <p:cNvSpPr>
                <a:spLocks noChangeArrowheads="1"/>
              </p:cNvSpPr>
              <p:nvPr userDrawn="1"/>
            </p:nvSpPr>
            <p:spPr bwMode="auto">
              <a:xfrm>
                <a:off x="-85" y="267"/>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56"/>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57"/>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258"/>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259"/>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260"/>
              <p:cNvSpPr>
                <a:spLocks/>
              </p:cNvSpPr>
              <p:nvPr userDrawn="1"/>
            </p:nvSpPr>
            <p:spPr bwMode="auto">
              <a:xfrm>
                <a:off x="4279" y="1843"/>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261"/>
              <p:cNvSpPr>
                <a:spLocks/>
              </p:cNvSpPr>
              <p:nvPr userDrawn="1"/>
            </p:nvSpPr>
            <p:spPr bwMode="auto">
              <a:xfrm>
                <a:off x="4432" y="1873"/>
                <a:ext cx="467" cy="100"/>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62"/>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63"/>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64"/>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65"/>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266"/>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267"/>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68"/>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69"/>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70"/>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271"/>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72"/>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73"/>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274"/>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75"/>
              <p:cNvSpPr>
                <a:spLocks noChangeArrowheads="1"/>
              </p:cNvSpPr>
              <p:nvPr userDrawn="1"/>
            </p:nvSpPr>
            <p:spPr bwMode="auto">
              <a:xfrm>
                <a:off x="6116" y="2040"/>
                <a:ext cx="9" cy="25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276"/>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277"/>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278"/>
              <p:cNvSpPr>
                <a:spLocks noChangeArrowheads="1"/>
              </p:cNvSpPr>
              <p:nvPr userDrawn="1"/>
            </p:nvSpPr>
            <p:spPr bwMode="auto">
              <a:xfrm>
                <a:off x="5441" y="644"/>
                <a:ext cx="8" cy="52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79"/>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80"/>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81"/>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82"/>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283"/>
              <p:cNvSpPr>
                <a:spLocks/>
              </p:cNvSpPr>
              <p:nvPr userDrawn="1"/>
            </p:nvSpPr>
            <p:spPr bwMode="auto">
              <a:xfrm>
                <a:off x="5373" y="1133"/>
                <a:ext cx="117"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284"/>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285"/>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86"/>
              <p:cNvSpPr>
                <a:spLocks/>
              </p:cNvSpPr>
              <p:nvPr userDrawn="1"/>
            </p:nvSpPr>
            <p:spPr bwMode="auto">
              <a:xfrm>
                <a:off x="5410" y="1087"/>
                <a:ext cx="129" cy="176"/>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87"/>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88"/>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89"/>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90"/>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91"/>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292"/>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Rectangle 293"/>
              <p:cNvSpPr>
                <a:spLocks noChangeArrowheads="1"/>
              </p:cNvSpPr>
              <p:nvPr userDrawn="1"/>
            </p:nvSpPr>
            <p:spPr bwMode="auto">
              <a:xfrm>
                <a:off x="7104" y="2588"/>
                <a:ext cx="243"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94"/>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95"/>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96"/>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97"/>
              <p:cNvSpPr>
                <a:spLocks/>
              </p:cNvSpPr>
              <p:nvPr userDrawn="1"/>
            </p:nvSpPr>
            <p:spPr bwMode="auto">
              <a:xfrm>
                <a:off x="5086" y="2284"/>
                <a:ext cx="62" cy="138"/>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98"/>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99"/>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300"/>
              <p:cNvSpPr>
                <a:spLocks/>
              </p:cNvSpPr>
              <p:nvPr userDrawn="1"/>
            </p:nvSpPr>
            <p:spPr bwMode="auto">
              <a:xfrm>
                <a:off x="5069" y="2336"/>
                <a:ext cx="188" cy="113"/>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301"/>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302"/>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303"/>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304"/>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305"/>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306"/>
              <p:cNvSpPr>
                <a:spLocks/>
              </p:cNvSpPr>
              <p:nvPr userDrawn="1"/>
            </p:nvSpPr>
            <p:spPr bwMode="auto">
              <a:xfrm>
                <a:off x="7288" y="2493"/>
                <a:ext cx="159" cy="161"/>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307"/>
              <p:cNvSpPr>
                <a:spLocks/>
              </p:cNvSpPr>
              <p:nvPr userDrawn="1"/>
            </p:nvSpPr>
            <p:spPr bwMode="auto">
              <a:xfrm>
                <a:off x="7455" y="1177"/>
                <a:ext cx="134"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308"/>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309"/>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310"/>
              <p:cNvSpPr>
                <a:spLocks/>
              </p:cNvSpPr>
              <p:nvPr userDrawn="1"/>
            </p:nvSpPr>
            <p:spPr bwMode="auto">
              <a:xfrm>
                <a:off x="7472" y="1090"/>
                <a:ext cx="152" cy="173"/>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311"/>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312"/>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313"/>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314"/>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315"/>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316"/>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317"/>
              <p:cNvSpPr>
                <a:spLocks/>
              </p:cNvSpPr>
              <p:nvPr userDrawn="1"/>
            </p:nvSpPr>
            <p:spPr bwMode="auto">
              <a:xfrm>
                <a:off x="2421" y="2644"/>
                <a:ext cx="137" cy="71"/>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318"/>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319"/>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320"/>
              <p:cNvSpPr>
                <a:spLocks/>
              </p:cNvSpPr>
              <p:nvPr userDrawn="1"/>
            </p:nvSpPr>
            <p:spPr bwMode="auto">
              <a:xfrm>
                <a:off x="2490" y="2546"/>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321"/>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322"/>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323"/>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324"/>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325"/>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326"/>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327"/>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328"/>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29"/>
              <p:cNvSpPr>
                <a:spLocks noChangeArrowheads="1"/>
              </p:cNvSpPr>
              <p:nvPr userDrawn="1"/>
            </p:nvSpPr>
            <p:spPr bwMode="auto">
              <a:xfrm>
                <a:off x="-97" y="2015"/>
                <a:ext cx="137" cy="30"/>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330"/>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331"/>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332"/>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333"/>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334"/>
              <p:cNvSpPr>
                <a:spLocks noChangeArrowheads="1"/>
              </p:cNvSpPr>
              <p:nvPr userDrawn="1"/>
            </p:nvSpPr>
            <p:spPr bwMode="auto">
              <a:xfrm>
                <a:off x="-29" y="1728"/>
                <a:ext cx="8" cy="25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335"/>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336"/>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337"/>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338"/>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339"/>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340"/>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341"/>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342"/>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343"/>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344"/>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345"/>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346"/>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347"/>
              <p:cNvSpPr>
                <a:spLocks noChangeArrowheads="1"/>
              </p:cNvSpPr>
              <p:nvPr userDrawn="1"/>
            </p:nvSpPr>
            <p:spPr bwMode="auto">
              <a:xfrm>
                <a:off x="688" y="1856"/>
                <a:ext cx="243"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348"/>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349"/>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350"/>
              <p:cNvSpPr>
                <a:spLocks/>
              </p:cNvSpPr>
              <p:nvPr userDrawn="1"/>
            </p:nvSpPr>
            <p:spPr bwMode="auto">
              <a:xfrm>
                <a:off x="5946" y="2968"/>
                <a:ext cx="125" cy="100"/>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351"/>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352"/>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353"/>
              <p:cNvSpPr>
                <a:spLocks/>
              </p:cNvSpPr>
              <p:nvPr userDrawn="1"/>
            </p:nvSpPr>
            <p:spPr bwMode="auto">
              <a:xfrm>
                <a:off x="5939" y="2894"/>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354"/>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355"/>
              <p:cNvSpPr>
                <a:spLocks noChangeArrowheads="1"/>
              </p:cNvSpPr>
              <p:nvPr userDrawn="1"/>
            </p:nvSpPr>
            <p:spPr bwMode="auto">
              <a:xfrm>
                <a:off x="1990" y="2084"/>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356"/>
              <p:cNvSpPr>
                <a:spLocks noChangeArrowheads="1"/>
              </p:cNvSpPr>
              <p:nvPr userDrawn="1"/>
            </p:nvSpPr>
            <p:spPr bwMode="auto">
              <a:xfrm>
                <a:off x="1965" y="2057"/>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357"/>
              <p:cNvSpPr>
                <a:spLocks noChangeArrowheads="1"/>
              </p:cNvSpPr>
              <p:nvPr userDrawn="1"/>
            </p:nvSpPr>
            <p:spPr bwMode="auto">
              <a:xfrm>
                <a:off x="1965" y="2030"/>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358"/>
              <p:cNvSpPr>
                <a:spLocks noChangeArrowheads="1"/>
              </p:cNvSpPr>
              <p:nvPr userDrawn="1"/>
            </p:nvSpPr>
            <p:spPr bwMode="auto">
              <a:xfrm>
                <a:off x="1990" y="2057"/>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359"/>
              <p:cNvSpPr>
                <a:spLocks noChangeArrowheads="1"/>
              </p:cNvSpPr>
              <p:nvPr userDrawn="1"/>
            </p:nvSpPr>
            <p:spPr bwMode="auto">
              <a:xfrm>
                <a:off x="2016" y="2057"/>
                <a:ext cx="13"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360"/>
              <p:cNvSpPr>
                <a:spLocks noChangeArrowheads="1"/>
              </p:cNvSpPr>
              <p:nvPr userDrawn="1"/>
            </p:nvSpPr>
            <p:spPr bwMode="auto">
              <a:xfrm>
                <a:off x="2016" y="2030"/>
                <a:ext cx="13"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361"/>
              <p:cNvSpPr>
                <a:spLocks noChangeArrowheads="1"/>
              </p:cNvSpPr>
              <p:nvPr userDrawn="1"/>
            </p:nvSpPr>
            <p:spPr bwMode="auto">
              <a:xfrm>
                <a:off x="2016" y="2084"/>
                <a:ext cx="13"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362"/>
              <p:cNvSpPr>
                <a:spLocks noChangeArrowheads="1"/>
              </p:cNvSpPr>
              <p:nvPr userDrawn="1"/>
            </p:nvSpPr>
            <p:spPr bwMode="auto">
              <a:xfrm>
                <a:off x="1990" y="2030"/>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363"/>
              <p:cNvSpPr>
                <a:spLocks noChangeArrowheads="1"/>
              </p:cNvSpPr>
              <p:nvPr userDrawn="1"/>
            </p:nvSpPr>
            <p:spPr bwMode="auto">
              <a:xfrm>
                <a:off x="1965" y="2084"/>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364"/>
              <p:cNvSpPr>
                <a:spLocks noChangeArrowheads="1"/>
              </p:cNvSpPr>
              <p:nvPr userDrawn="1"/>
            </p:nvSpPr>
            <p:spPr bwMode="auto">
              <a:xfrm>
                <a:off x="1913" y="2084"/>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365"/>
              <p:cNvSpPr>
                <a:spLocks noChangeArrowheads="1"/>
              </p:cNvSpPr>
              <p:nvPr userDrawn="1"/>
            </p:nvSpPr>
            <p:spPr bwMode="auto">
              <a:xfrm>
                <a:off x="1913" y="2057"/>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366"/>
              <p:cNvSpPr>
                <a:spLocks noChangeArrowheads="1"/>
              </p:cNvSpPr>
              <p:nvPr userDrawn="1"/>
            </p:nvSpPr>
            <p:spPr bwMode="auto">
              <a:xfrm>
                <a:off x="1938" y="2030"/>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Rectangle 367"/>
              <p:cNvSpPr>
                <a:spLocks noChangeArrowheads="1"/>
              </p:cNvSpPr>
              <p:nvPr userDrawn="1"/>
            </p:nvSpPr>
            <p:spPr bwMode="auto">
              <a:xfrm>
                <a:off x="1938" y="2084"/>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368"/>
              <p:cNvSpPr>
                <a:spLocks noChangeArrowheads="1"/>
              </p:cNvSpPr>
              <p:nvPr userDrawn="1"/>
            </p:nvSpPr>
            <p:spPr bwMode="auto">
              <a:xfrm>
                <a:off x="1913" y="2030"/>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369"/>
              <p:cNvSpPr>
                <a:spLocks noChangeArrowheads="1"/>
              </p:cNvSpPr>
              <p:nvPr userDrawn="1"/>
            </p:nvSpPr>
            <p:spPr bwMode="auto">
              <a:xfrm>
                <a:off x="1938" y="2057"/>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370"/>
              <p:cNvSpPr>
                <a:spLocks noChangeArrowheads="1"/>
              </p:cNvSpPr>
              <p:nvPr userDrawn="1"/>
            </p:nvSpPr>
            <p:spPr bwMode="auto">
              <a:xfrm>
                <a:off x="1928" y="1961"/>
                <a:ext cx="15" cy="2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Rectangle 371"/>
              <p:cNvSpPr>
                <a:spLocks noChangeArrowheads="1"/>
              </p:cNvSpPr>
              <p:nvPr userDrawn="1"/>
            </p:nvSpPr>
            <p:spPr bwMode="auto">
              <a:xfrm>
                <a:off x="2000" y="1961"/>
                <a:ext cx="16" cy="2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372"/>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373"/>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374"/>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Rectangle 375"/>
              <p:cNvSpPr>
                <a:spLocks noChangeArrowheads="1"/>
              </p:cNvSpPr>
              <p:nvPr userDrawn="1"/>
            </p:nvSpPr>
            <p:spPr bwMode="auto">
              <a:xfrm>
                <a:off x="1958" y="1011"/>
                <a:ext cx="149"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376"/>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377"/>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378"/>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379"/>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380"/>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81"/>
              <p:cNvSpPr>
                <a:spLocks noChangeArrowheads="1"/>
              </p:cNvSpPr>
              <p:nvPr userDrawn="1"/>
            </p:nvSpPr>
            <p:spPr bwMode="auto">
              <a:xfrm>
                <a:off x="4350" y="855"/>
                <a:ext cx="15" cy="16"/>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382"/>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383"/>
              <p:cNvSpPr>
                <a:spLocks noChangeArrowheads="1"/>
              </p:cNvSpPr>
              <p:nvPr userDrawn="1"/>
            </p:nvSpPr>
            <p:spPr bwMode="auto">
              <a:xfrm>
                <a:off x="4799" y="953"/>
                <a:ext cx="169"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Rectangle 384"/>
              <p:cNvSpPr>
                <a:spLocks noChangeArrowheads="1"/>
              </p:cNvSpPr>
              <p:nvPr userDrawn="1"/>
            </p:nvSpPr>
            <p:spPr bwMode="auto">
              <a:xfrm>
                <a:off x="4799" y="986"/>
                <a:ext cx="169"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Rectangle 385"/>
              <p:cNvSpPr>
                <a:spLocks noChangeArrowheads="1"/>
              </p:cNvSpPr>
              <p:nvPr userDrawn="1"/>
            </p:nvSpPr>
            <p:spPr bwMode="auto">
              <a:xfrm>
                <a:off x="4799" y="1019"/>
                <a:ext cx="169"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386"/>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387"/>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388"/>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389"/>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390"/>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391"/>
              <p:cNvSpPr>
                <a:spLocks noChangeArrowheads="1"/>
              </p:cNvSpPr>
              <p:nvPr userDrawn="1"/>
            </p:nvSpPr>
            <p:spPr bwMode="auto">
              <a:xfrm>
                <a:off x="5000" y="1991"/>
                <a:ext cx="34"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92"/>
              <p:cNvSpPr>
                <a:spLocks noChangeArrowheads="1"/>
              </p:cNvSpPr>
              <p:nvPr userDrawn="1"/>
            </p:nvSpPr>
            <p:spPr bwMode="auto">
              <a:xfrm>
                <a:off x="5000" y="1968"/>
                <a:ext cx="51"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393"/>
              <p:cNvSpPr>
                <a:spLocks noChangeArrowheads="1"/>
              </p:cNvSpPr>
              <p:nvPr userDrawn="1"/>
            </p:nvSpPr>
            <p:spPr bwMode="auto">
              <a:xfrm>
                <a:off x="5000" y="1944"/>
                <a:ext cx="51"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394"/>
              <p:cNvSpPr>
                <a:spLocks noChangeArrowheads="1"/>
              </p:cNvSpPr>
              <p:nvPr userDrawn="1"/>
            </p:nvSpPr>
            <p:spPr bwMode="auto">
              <a:xfrm>
                <a:off x="5000" y="1922"/>
                <a:ext cx="51"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395"/>
              <p:cNvSpPr>
                <a:spLocks noChangeArrowheads="1"/>
              </p:cNvSpPr>
              <p:nvPr userDrawn="1"/>
            </p:nvSpPr>
            <p:spPr bwMode="auto">
              <a:xfrm>
                <a:off x="4914" y="1991"/>
                <a:ext cx="33"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396"/>
              <p:cNvSpPr>
                <a:spLocks noChangeArrowheads="1"/>
              </p:cNvSpPr>
              <p:nvPr userDrawn="1"/>
            </p:nvSpPr>
            <p:spPr bwMode="auto">
              <a:xfrm>
                <a:off x="4914" y="1968"/>
                <a:ext cx="50"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397"/>
              <p:cNvSpPr>
                <a:spLocks noChangeArrowheads="1"/>
              </p:cNvSpPr>
              <p:nvPr userDrawn="1"/>
            </p:nvSpPr>
            <p:spPr bwMode="auto">
              <a:xfrm>
                <a:off x="4914" y="1944"/>
                <a:ext cx="50"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398"/>
              <p:cNvSpPr>
                <a:spLocks noChangeArrowheads="1"/>
              </p:cNvSpPr>
              <p:nvPr userDrawn="1"/>
            </p:nvSpPr>
            <p:spPr bwMode="auto">
              <a:xfrm>
                <a:off x="4914" y="1922"/>
                <a:ext cx="50"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399"/>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400"/>
              <p:cNvSpPr>
                <a:spLocks noChangeArrowheads="1"/>
              </p:cNvSpPr>
              <p:nvPr userDrawn="1"/>
            </p:nvSpPr>
            <p:spPr bwMode="auto">
              <a:xfrm>
                <a:off x="4539" y="2370"/>
                <a:ext cx="56" cy="8"/>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401"/>
              <p:cNvSpPr>
                <a:spLocks noChangeArrowheads="1"/>
              </p:cNvSpPr>
              <p:nvPr userDrawn="1"/>
            </p:nvSpPr>
            <p:spPr bwMode="auto">
              <a:xfrm>
                <a:off x="4530" y="2345"/>
                <a:ext cx="78"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402"/>
              <p:cNvSpPr>
                <a:spLocks noChangeArrowheads="1"/>
              </p:cNvSpPr>
              <p:nvPr userDrawn="1"/>
            </p:nvSpPr>
            <p:spPr bwMode="auto">
              <a:xfrm>
                <a:off x="4544" y="2319"/>
                <a:ext cx="25"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403"/>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404"/>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405"/>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Rectangle 407"/>
            <p:cNvSpPr>
              <a:spLocks noChangeArrowheads="1"/>
            </p:cNvSpPr>
            <p:nvPr userDrawn="1"/>
          </p:nvSpPr>
          <p:spPr bwMode="auto">
            <a:xfrm>
              <a:off x="4269" y="2676"/>
              <a:ext cx="13" cy="8"/>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08"/>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409"/>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410"/>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11"/>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12"/>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13"/>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14"/>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15"/>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16"/>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417"/>
            <p:cNvSpPr>
              <a:spLocks noChangeArrowheads="1"/>
            </p:cNvSpPr>
            <p:nvPr userDrawn="1"/>
          </p:nvSpPr>
          <p:spPr bwMode="auto">
            <a:xfrm>
              <a:off x="5221" y="2769"/>
              <a:ext cx="19" cy="19"/>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418"/>
            <p:cNvSpPr>
              <a:spLocks noChangeArrowheads="1"/>
            </p:cNvSpPr>
            <p:nvPr userDrawn="1"/>
          </p:nvSpPr>
          <p:spPr bwMode="auto">
            <a:xfrm>
              <a:off x="5265" y="2769"/>
              <a:ext cx="19" cy="19"/>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19"/>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20"/>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21"/>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22"/>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23"/>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24"/>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25"/>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26"/>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27"/>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428"/>
            <p:cNvSpPr>
              <a:spLocks noChangeArrowheads="1"/>
            </p:cNvSpPr>
            <p:nvPr userDrawn="1"/>
          </p:nvSpPr>
          <p:spPr bwMode="auto">
            <a:xfrm>
              <a:off x="5854" y="1625"/>
              <a:ext cx="11"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29"/>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430"/>
            <p:cNvSpPr>
              <a:spLocks noChangeArrowheads="1"/>
            </p:cNvSpPr>
            <p:nvPr userDrawn="1"/>
          </p:nvSpPr>
          <p:spPr bwMode="auto">
            <a:xfrm>
              <a:off x="4017" y="548"/>
              <a:ext cx="10"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31"/>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432"/>
            <p:cNvSpPr>
              <a:spLocks noChangeArrowheads="1"/>
            </p:cNvSpPr>
            <p:nvPr userDrawn="1"/>
          </p:nvSpPr>
          <p:spPr bwMode="auto">
            <a:xfrm>
              <a:off x="6044" y="2328"/>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33"/>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34"/>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35"/>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36"/>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37"/>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8"/>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39"/>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40"/>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1"/>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42"/>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43"/>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4"/>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45"/>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6"/>
            <p:cNvSpPr>
              <a:spLocks noChangeArrowheads="1"/>
            </p:cNvSpPr>
            <p:nvPr userDrawn="1"/>
          </p:nvSpPr>
          <p:spPr bwMode="auto">
            <a:xfrm>
              <a:off x="217" y="482"/>
              <a:ext cx="147"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47"/>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48"/>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49"/>
            <p:cNvSpPr>
              <a:spLocks noChangeArrowheads="1"/>
            </p:cNvSpPr>
            <p:nvPr userDrawn="1"/>
          </p:nvSpPr>
          <p:spPr bwMode="auto">
            <a:xfrm>
              <a:off x="499" y="1369"/>
              <a:ext cx="147" cy="34"/>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50"/>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51"/>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52"/>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53"/>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54"/>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55"/>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56"/>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57"/>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58"/>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59"/>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60"/>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61"/>
            <p:cNvSpPr>
              <a:spLocks noChangeArrowheads="1"/>
            </p:cNvSpPr>
            <p:nvPr userDrawn="1"/>
          </p:nvSpPr>
          <p:spPr bwMode="auto">
            <a:xfrm>
              <a:off x="6915" y="2103"/>
              <a:ext cx="147"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62"/>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63"/>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64"/>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65"/>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66"/>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467"/>
            <p:cNvSpPr>
              <a:spLocks noChangeArrowheads="1"/>
            </p:cNvSpPr>
            <p:nvPr userDrawn="1"/>
          </p:nvSpPr>
          <p:spPr bwMode="auto">
            <a:xfrm>
              <a:off x="6397" y="1013"/>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8"/>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69"/>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70"/>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71"/>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472"/>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73"/>
            <p:cNvSpPr>
              <a:spLocks noChangeArrowheads="1"/>
            </p:cNvSpPr>
            <p:nvPr userDrawn="1"/>
          </p:nvSpPr>
          <p:spPr bwMode="auto">
            <a:xfrm>
              <a:off x="7400" y="871"/>
              <a:ext cx="170"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74"/>
            <p:cNvSpPr>
              <a:spLocks noChangeArrowheads="1"/>
            </p:cNvSpPr>
            <p:nvPr userDrawn="1"/>
          </p:nvSpPr>
          <p:spPr bwMode="auto">
            <a:xfrm>
              <a:off x="7400" y="903"/>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75"/>
            <p:cNvSpPr>
              <a:spLocks noChangeArrowheads="1"/>
            </p:cNvSpPr>
            <p:nvPr userDrawn="1"/>
          </p:nvSpPr>
          <p:spPr bwMode="auto">
            <a:xfrm>
              <a:off x="7400" y="935"/>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76"/>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77"/>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8"/>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79"/>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80"/>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481"/>
            <p:cNvSpPr>
              <a:spLocks/>
            </p:cNvSpPr>
            <p:nvPr userDrawn="1"/>
          </p:nvSpPr>
          <p:spPr bwMode="auto">
            <a:xfrm>
              <a:off x="872" y="1761"/>
              <a:ext cx="166" cy="161"/>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82"/>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483"/>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84"/>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85"/>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486"/>
            <p:cNvSpPr>
              <a:spLocks/>
            </p:cNvSpPr>
            <p:nvPr userDrawn="1"/>
          </p:nvSpPr>
          <p:spPr bwMode="auto">
            <a:xfrm>
              <a:off x="1296" y="756"/>
              <a:ext cx="152"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87"/>
            <p:cNvSpPr>
              <a:spLocks/>
            </p:cNvSpPr>
            <p:nvPr userDrawn="1"/>
          </p:nvSpPr>
          <p:spPr bwMode="auto">
            <a:xfrm>
              <a:off x="568" y="2909"/>
              <a:ext cx="232" cy="284"/>
            </a:xfrm>
            <a:custGeom>
              <a:avLst/>
              <a:gdLst>
                <a:gd name="T0" fmla="*/ 225 w 232"/>
                <a:gd name="T1" fmla="*/ 284 h 284"/>
                <a:gd name="T2" fmla="*/ 0 w 232"/>
                <a:gd name="T3" fmla="*/ 5 h 284"/>
                <a:gd name="T4" fmla="*/ 7 w 232"/>
                <a:gd name="T5" fmla="*/ 0 h 284"/>
                <a:gd name="T6" fmla="*/ 232 w 232"/>
                <a:gd name="T7" fmla="*/ 279 h 284"/>
                <a:gd name="T8" fmla="*/ 225 w 232"/>
                <a:gd name="T9" fmla="*/ 284 h 284"/>
              </a:gdLst>
              <a:ahLst/>
              <a:cxnLst>
                <a:cxn ang="0">
                  <a:pos x="T0" y="T1"/>
                </a:cxn>
                <a:cxn ang="0">
                  <a:pos x="T2" y="T3"/>
                </a:cxn>
                <a:cxn ang="0">
                  <a:pos x="T4" y="T5"/>
                </a:cxn>
                <a:cxn ang="0">
                  <a:pos x="T6" y="T7"/>
                </a:cxn>
                <a:cxn ang="0">
                  <a:pos x="T8" y="T9"/>
                </a:cxn>
              </a:cxnLst>
              <a:rect l="0" t="0" r="r" b="b"/>
              <a:pathLst>
                <a:path w="232" h="284">
                  <a:moveTo>
                    <a:pt x="225" y="284"/>
                  </a:moveTo>
                  <a:lnTo>
                    <a:pt x="0" y="5"/>
                  </a:lnTo>
                  <a:lnTo>
                    <a:pt x="7" y="0"/>
                  </a:lnTo>
                  <a:lnTo>
                    <a:pt x="232" y="279"/>
                  </a:lnTo>
                  <a:lnTo>
                    <a:pt x="225" y="2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88"/>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489"/>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490"/>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491"/>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492"/>
            <p:cNvSpPr>
              <a:spLocks/>
            </p:cNvSpPr>
            <p:nvPr userDrawn="1"/>
          </p:nvSpPr>
          <p:spPr bwMode="auto">
            <a:xfrm>
              <a:off x="533" y="2840"/>
              <a:ext cx="130" cy="176"/>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493"/>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494"/>
            <p:cNvSpPr>
              <a:spLocks/>
            </p:cNvSpPr>
            <p:nvPr userDrawn="1"/>
          </p:nvSpPr>
          <p:spPr bwMode="auto">
            <a:xfrm>
              <a:off x="8041" y="2147"/>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95"/>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96"/>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7"/>
            <p:cNvSpPr>
              <a:spLocks/>
            </p:cNvSpPr>
            <p:nvPr userDrawn="1"/>
          </p:nvSpPr>
          <p:spPr bwMode="auto">
            <a:xfrm>
              <a:off x="8035" y="2073"/>
              <a:ext cx="157"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498"/>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499"/>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500"/>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501"/>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502"/>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503"/>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504"/>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505"/>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506"/>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507"/>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508"/>
            <p:cNvSpPr>
              <a:spLocks noChangeArrowheads="1"/>
            </p:cNvSpPr>
            <p:nvPr userDrawn="1"/>
          </p:nvSpPr>
          <p:spPr bwMode="auto">
            <a:xfrm>
              <a:off x="-85" y="267"/>
              <a:ext cx="15" cy="15"/>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09"/>
            <p:cNvSpPr>
              <a:spLocks/>
            </p:cNvSpPr>
            <p:nvPr userDrawn="1"/>
          </p:nvSpPr>
          <p:spPr bwMode="auto">
            <a:xfrm>
              <a:off x="5108" y="2302"/>
              <a:ext cx="100" cy="102"/>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10"/>
            <p:cNvSpPr>
              <a:spLocks/>
            </p:cNvSpPr>
            <p:nvPr userDrawn="1"/>
          </p:nvSpPr>
          <p:spPr bwMode="auto">
            <a:xfrm>
              <a:off x="7298" y="2542"/>
              <a:ext cx="102" cy="102"/>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511"/>
            <p:cNvSpPr>
              <a:spLocks/>
            </p:cNvSpPr>
            <p:nvPr userDrawn="1"/>
          </p:nvSpPr>
          <p:spPr bwMode="auto">
            <a:xfrm>
              <a:off x="7466" y="1136"/>
              <a:ext cx="103"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512"/>
            <p:cNvSpPr>
              <a:spLocks/>
            </p:cNvSpPr>
            <p:nvPr userDrawn="1"/>
          </p:nvSpPr>
          <p:spPr bwMode="auto">
            <a:xfrm>
              <a:off x="2440" y="2590"/>
              <a:ext cx="103" cy="103"/>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13"/>
            <p:cNvSpPr>
              <a:spLocks/>
            </p:cNvSpPr>
            <p:nvPr userDrawn="1"/>
          </p:nvSpPr>
          <p:spPr bwMode="auto">
            <a:xfrm>
              <a:off x="2499" y="1014"/>
              <a:ext cx="96" cy="97"/>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514"/>
            <p:cNvSpPr>
              <a:spLocks/>
            </p:cNvSpPr>
            <p:nvPr userDrawn="1"/>
          </p:nvSpPr>
          <p:spPr bwMode="auto">
            <a:xfrm>
              <a:off x="455" y="37"/>
              <a:ext cx="93" cy="93"/>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515"/>
            <p:cNvSpPr>
              <a:spLocks/>
            </p:cNvSpPr>
            <p:nvPr userDrawn="1"/>
          </p:nvSpPr>
          <p:spPr bwMode="auto">
            <a:xfrm>
              <a:off x="5949" y="2945"/>
              <a:ext cx="101" cy="100"/>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516"/>
            <p:cNvSpPr>
              <a:spLocks/>
            </p:cNvSpPr>
            <p:nvPr userDrawn="1"/>
          </p:nvSpPr>
          <p:spPr bwMode="auto">
            <a:xfrm>
              <a:off x="882" y="1811"/>
              <a:ext cx="102"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17"/>
            <p:cNvSpPr>
              <a:spLocks/>
            </p:cNvSpPr>
            <p:nvPr userDrawn="1"/>
          </p:nvSpPr>
          <p:spPr bwMode="auto">
            <a:xfrm>
              <a:off x="1288" y="803"/>
              <a:ext cx="103"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8"/>
            <p:cNvSpPr>
              <a:spLocks/>
            </p:cNvSpPr>
            <p:nvPr userDrawn="1"/>
          </p:nvSpPr>
          <p:spPr bwMode="auto">
            <a:xfrm>
              <a:off x="521" y="2875"/>
              <a:ext cx="91" cy="92"/>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19"/>
            <p:cNvSpPr>
              <a:spLocks/>
            </p:cNvSpPr>
            <p:nvPr userDrawn="1"/>
          </p:nvSpPr>
          <p:spPr bwMode="auto">
            <a:xfrm>
              <a:off x="8045" y="2122"/>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20"/>
            <p:cNvSpPr>
              <a:spLocks/>
            </p:cNvSpPr>
            <p:nvPr userDrawn="1"/>
          </p:nvSpPr>
          <p:spPr bwMode="auto">
            <a:xfrm>
              <a:off x="6645" y="571"/>
              <a:ext cx="91" cy="93"/>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21"/>
            <p:cNvSpPr>
              <a:spLocks/>
            </p:cNvSpPr>
            <p:nvPr userDrawn="1"/>
          </p:nvSpPr>
          <p:spPr bwMode="auto">
            <a:xfrm>
              <a:off x="4068" y="2321"/>
              <a:ext cx="162" cy="306"/>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22"/>
            <p:cNvSpPr>
              <a:spLocks/>
            </p:cNvSpPr>
            <p:nvPr userDrawn="1"/>
          </p:nvSpPr>
          <p:spPr bwMode="auto">
            <a:xfrm>
              <a:off x="3998" y="2184"/>
              <a:ext cx="53" cy="90"/>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23"/>
            <p:cNvSpPr>
              <a:spLocks/>
            </p:cNvSpPr>
            <p:nvPr userDrawn="1"/>
          </p:nvSpPr>
          <p:spPr bwMode="auto">
            <a:xfrm>
              <a:off x="4404" y="1166"/>
              <a:ext cx="1040" cy="406"/>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24"/>
            <p:cNvSpPr>
              <a:spLocks/>
            </p:cNvSpPr>
            <p:nvPr userDrawn="1"/>
          </p:nvSpPr>
          <p:spPr bwMode="auto">
            <a:xfrm>
              <a:off x="4270" y="1584"/>
              <a:ext cx="83" cy="39"/>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25"/>
            <p:cNvSpPr>
              <a:spLocks/>
            </p:cNvSpPr>
            <p:nvPr userDrawn="1"/>
          </p:nvSpPr>
          <p:spPr bwMode="auto">
            <a:xfrm>
              <a:off x="4160" y="918"/>
              <a:ext cx="218" cy="355"/>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26"/>
            <p:cNvSpPr>
              <a:spLocks/>
            </p:cNvSpPr>
            <p:nvPr userDrawn="1"/>
          </p:nvSpPr>
          <p:spPr bwMode="auto">
            <a:xfrm>
              <a:off x="4117" y="1317"/>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27"/>
            <p:cNvSpPr>
              <a:spLocks/>
            </p:cNvSpPr>
            <p:nvPr userDrawn="1"/>
          </p:nvSpPr>
          <p:spPr bwMode="auto">
            <a:xfrm>
              <a:off x="3348" y="1953"/>
              <a:ext cx="132"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28"/>
            <p:cNvSpPr>
              <a:spLocks/>
            </p:cNvSpPr>
            <p:nvPr userDrawn="1"/>
          </p:nvSpPr>
          <p:spPr bwMode="auto">
            <a:xfrm>
              <a:off x="2816" y="1995"/>
              <a:ext cx="478"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529"/>
            <p:cNvSpPr>
              <a:spLocks/>
            </p:cNvSpPr>
            <p:nvPr userDrawn="1"/>
          </p:nvSpPr>
          <p:spPr bwMode="auto">
            <a:xfrm>
              <a:off x="5398" y="1123"/>
              <a:ext cx="92"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6683151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1_Cover">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bwMode="black">
          <a:xfrm>
            <a:off x="609442" y="2588669"/>
            <a:ext cx="10959363" cy="2725207"/>
          </a:xfrm>
        </p:spPr>
        <p:txBody>
          <a:bodyPr anchor="t" anchorCtr="0"/>
          <a:lstStyle>
            <a:lvl1pPr>
              <a:lnSpc>
                <a:spcPct val="100000"/>
              </a:lnSpc>
              <a:defRPr sz="5300"/>
            </a:lvl1pPr>
          </a:lstStyle>
          <a:p>
            <a:r>
              <a:rPr lang="en-US" dirty="0" smtClean="0"/>
              <a:t>Presentation Title</a:t>
            </a:r>
            <a:endParaRPr lang="en-US" dirty="0"/>
          </a:p>
        </p:txBody>
      </p:sp>
      <p:pic>
        <p:nvPicPr>
          <p:cNvPr id="6" name="Picture 5"/>
          <p:cNvPicPr>
            <a:picLocks noChangeAspect="1"/>
          </p:cNvPicPr>
          <p:nvPr/>
        </p:nvPicPr>
        <p:blipFill rotWithShape="1">
          <a:blip r:embed="rId2">
            <a:alphaModFix amt="28000"/>
            <a:extLst>
              <a:ext uri="{28A0092B-C50C-407E-A947-70E740481C1C}">
                <a14:useLocalDpi xmlns:a14="http://schemas.microsoft.com/office/drawing/2010/main" val="0"/>
              </a:ext>
            </a:extLst>
          </a:blip>
          <a:srcRect r="9746" b="7039"/>
          <a:stretch/>
        </p:blipFill>
        <p:spPr>
          <a:xfrm>
            <a:off x="6225127" y="2612874"/>
            <a:ext cx="5963699" cy="4245127"/>
          </a:xfrm>
          <a:prstGeom prst="rect">
            <a:avLst/>
          </a:prstGeom>
        </p:spPr>
      </p:pic>
      <p:pic>
        <p:nvPicPr>
          <p:cNvPr id="7" name="Picture 6"/>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6225127" y="2612874"/>
            <a:ext cx="5963699" cy="424512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834" y="649033"/>
            <a:ext cx="3461214" cy="1020911"/>
          </a:xfrm>
          <a:prstGeom prst="rect">
            <a:avLst/>
          </a:prstGeom>
        </p:spPr>
      </p:pic>
    </p:spTree>
    <p:extLst>
      <p:ext uri="{BB962C8B-B14F-4D97-AF65-F5344CB8AC3E}">
        <p14:creationId xmlns:p14="http://schemas.microsoft.com/office/powerpoint/2010/main" val="72083329"/>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2122359" y="2612874"/>
            <a:ext cx="5963699" cy="4245127"/>
          </a:xfrm>
          <a:prstGeom prst="rect">
            <a:avLst/>
          </a:prstGeom>
        </p:spPr>
      </p:pic>
      <p:sp>
        <p:nvSpPr>
          <p:cNvPr id="3" name="Text Placeholder 2"/>
          <p:cNvSpPr>
            <a:spLocks noGrp="1"/>
          </p:cNvSpPr>
          <p:nvPr>
            <p:ph type="body" sz="quarter" idx="10" hasCustomPrompt="1"/>
          </p:nvPr>
        </p:nvSpPr>
        <p:spPr>
          <a:xfrm>
            <a:off x="624256" y="3754967"/>
            <a:ext cx="7172208" cy="1265767"/>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Subtitle</a:t>
            </a:r>
            <a:br>
              <a:rPr lang="en-US" dirty="0" smtClean="0"/>
            </a:br>
            <a:r>
              <a:rPr lang="en-US" dirty="0" smtClean="0"/>
              <a:t>Date</a:t>
            </a:r>
          </a:p>
        </p:txBody>
      </p:sp>
      <p:sp>
        <p:nvSpPr>
          <p:cNvPr id="5" name="Title 4"/>
          <p:cNvSpPr>
            <a:spLocks noGrp="1"/>
          </p:cNvSpPr>
          <p:nvPr>
            <p:ph type="title" hasCustomPrompt="1"/>
          </p:nvPr>
        </p:nvSpPr>
        <p:spPr bwMode="black">
          <a:xfrm>
            <a:off x="609442" y="2088333"/>
            <a:ext cx="7187021" cy="1340667"/>
          </a:xfrm>
        </p:spPr>
        <p:txBody>
          <a:bodyPr anchor="b"/>
          <a:lstStyle>
            <a:lvl1pPr>
              <a:lnSpc>
                <a:spcPct val="100000"/>
              </a:lnSpc>
              <a:defRPr sz="5300"/>
            </a:lvl1pPr>
          </a:lstStyle>
          <a:p>
            <a:r>
              <a:rPr lang="en-US" dirty="0" smtClean="0"/>
              <a:t>Presentation Title</a:t>
            </a:r>
            <a:endParaRPr lang="en-US" dirty="0"/>
          </a:p>
        </p:txBody>
      </p:sp>
      <p:sp>
        <p:nvSpPr>
          <p:cNvPr id="4" name="Picture Placeholder 3"/>
          <p:cNvSpPr>
            <a:spLocks noGrp="1"/>
          </p:cNvSpPr>
          <p:nvPr>
            <p:ph type="pic" sz="quarter" idx="11" hasCustomPrompt="1"/>
          </p:nvPr>
        </p:nvSpPr>
        <p:spPr>
          <a:xfrm>
            <a:off x="7982585" y="0"/>
            <a:ext cx="4206240" cy="6858000"/>
          </a:xfrm>
          <a:solidFill>
            <a:srgbClr val="999899">
              <a:alpha val="50196"/>
            </a:srgbClr>
          </a:solidFill>
        </p:spPr>
        <p:txBody>
          <a:bodyPr anchor="ctr"/>
          <a:lstStyle>
            <a:lvl1pPr marL="0" marR="0" indent="0" algn="ctr" defTabSz="609493" rtl="0" eaLnBrk="1" fontAlgn="base" latinLnBrk="0" hangingPunct="1">
              <a:lnSpc>
                <a:spcPct val="100000"/>
              </a:lnSpc>
              <a:spcBef>
                <a:spcPts val="1200"/>
              </a:spcBef>
              <a:spcAft>
                <a:spcPct val="0"/>
              </a:spcAft>
              <a:buClr>
                <a:srgbClr val="00A0DF"/>
              </a:buClr>
              <a:buSzTx/>
              <a:buFont typeface="Arial" panose="020B0604020202020204" pitchFamily="34" charset="0"/>
              <a:buNone/>
              <a:tabLst/>
              <a:defRPr sz="1400">
                <a:solidFill>
                  <a:schemeClr val="bg1"/>
                </a:solidFill>
              </a:defRPr>
            </a:lvl1pPr>
          </a:lstStyle>
          <a:p>
            <a:r>
              <a:rPr lang="en-US" dirty="0" smtClean="0"/>
              <a:t>Click to add photo or paste an image in box</a:t>
            </a:r>
          </a:p>
          <a:p>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4255" y="649033"/>
            <a:ext cx="3444605" cy="1015558"/>
          </a:xfrm>
          <a:prstGeom prst="rect">
            <a:avLst/>
          </a:prstGeom>
        </p:spPr>
      </p:pic>
    </p:spTree>
    <p:extLst>
      <p:ext uri="{BB962C8B-B14F-4D97-AF65-F5344CB8AC3E}">
        <p14:creationId xmlns:p14="http://schemas.microsoft.com/office/powerpoint/2010/main" val="306281463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1_Section divider">
    <p:bg>
      <p:bgPr>
        <a:solidFill>
          <a:srgbClr val="32303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alphaModFix amt="28000"/>
            <a:extLst>
              <a:ext uri="{28A0092B-C50C-407E-A947-70E740481C1C}">
                <a14:useLocalDpi xmlns:a14="http://schemas.microsoft.com/office/drawing/2010/main" val="0"/>
              </a:ext>
            </a:extLst>
          </a:blip>
          <a:srcRect r="9746" b="7039"/>
          <a:stretch/>
        </p:blipFill>
        <p:spPr>
          <a:xfrm>
            <a:off x="6225127" y="2612874"/>
            <a:ext cx="5963699" cy="4245127"/>
          </a:xfrm>
          <a:prstGeom prst="rect">
            <a:avLst/>
          </a:prstGeom>
        </p:spPr>
      </p:pic>
      <p:sp>
        <p:nvSpPr>
          <p:cNvPr id="10" name="Title 4"/>
          <p:cNvSpPr>
            <a:spLocks noGrp="1"/>
          </p:cNvSpPr>
          <p:nvPr>
            <p:ph type="title" hasCustomPrompt="1"/>
          </p:nvPr>
        </p:nvSpPr>
        <p:spPr bwMode="black">
          <a:xfrm>
            <a:off x="609442" y="2605919"/>
            <a:ext cx="10959363" cy="3208286"/>
          </a:xfrm>
        </p:spPr>
        <p:txBody>
          <a:bodyPr anchor="t" anchorCtr="0"/>
          <a:lstStyle>
            <a:lvl1pPr>
              <a:lnSpc>
                <a:spcPct val="100000"/>
              </a:lnSpc>
              <a:defRPr sz="5300"/>
            </a:lvl1pPr>
          </a:lstStyle>
          <a:p>
            <a:r>
              <a:rPr lang="en-US" dirty="0" smtClean="0"/>
              <a:t>Section divider title</a:t>
            </a:r>
            <a:endParaRPr lang="en-US" dirty="0"/>
          </a:p>
        </p:txBody>
      </p:sp>
    </p:spTree>
    <p:extLst>
      <p:ext uri="{BB962C8B-B14F-4D97-AF65-F5344CB8AC3E}">
        <p14:creationId xmlns:p14="http://schemas.microsoft.com/office/powerpoint/2010/main" val="141003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8" name="TextBox 7"/>
          <p:cNvSpPr txBox="1"/>
          <p:nvPr userDrawn="1"/>
        </p:nvSpPr>
        <p:spPr bwMode="white">
          <a:xfrm>
            <a:off x="609442" y="1"/>
            <a:ext cx="10959363"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eaLnBrk="1" hangingPunct="1">
              <a:defRPr sz="2400">
                <a:solidFill>
                  <a:schemeClr val="bg1"/>
                </a:solidFill>
                <a:latin typeface="DINPro" pitchFamily="34" charset="0"/>
                <a:cs typeface="DINPro" pitchFamily="34" charset="0"/>
              </a:defRPr>
            </a:lvl1pPr>
            <a:lvl2pPr eaLnBrk="1" hangingPunct="1">
              <a:defRPr sz="2400">
                <a:solidFill>
                  <a:schemeClr val="bg1"/>
                </a:solidFill>
                <a:latin typeface="Ubuntu" charset="0"/>
              </a:defRPr>
            </a:lvl2pPr>
            <a:lvl3pPr eaLnBrk="1" hangingPunct="1">
              <a:defRPr sz="2400">
                <a:solidFill>
                  <a:schemeClr val="bg1"/>
                </a:solidFill>
                <a:latin typeface="Ubuntu" charset="0"/>
              </a:defRPr>
            </a:lvl3pPr>
            <a:lvl4pPr eaLnBrk="1" hangingPunct="1">
              <a:defRPr sz="2400">
                <a:solidFill>
                  <a:schemeClr val="bg1"/>
                </a:solidFill>
                <a:latin typeface="Ubuntu" charset="0"/>
              </a:defRPr>
            </a:lvl4pPr>
            <a:lvl5pPr eaLnBrk="1" hangingPunct="1">
              <a:defRPr sz="2400">
                <a:solidFill>
                  <a:schemeClr val="bg1"/>
                </a:solidFill>
                <a:latin typeface="Ubuntu" charset="0"/>
              </a:defRPr>
            </a:lvl5pPr>
            <a:lvl6pPr marL="457200" fontAlgn="base">
              <a:spcBef>
                <a:spcPct val="0"/>
              </a:spcBef>
              <a:spcAft>
                <a:spcPct val="0"/>
              </a:spcAft>
              <a:defRPr sz="2000">
                <a:solidFill>
                  <a:schemeClr val="bg1"/>
                </a:solidFill>
                <a:latin typeface="Ubuntu" charset="0"/>
              </a:defRPr>
            </a:lvl6pPr>
            <a:lvl7pPr marL="914400" fontAlgn="base">
              <a:spcBef>
                <a:spcPct val="0"/>
              </a:spcBef>
              <a:spcAft>
                <a:spcPct val="0"/>
              </a:spcAft>
              <a:defRPr sz="2000">
                <a:solidFill>
                  <a:schemeClr val="bg1"/>
                </a:solidFill>
                <a:latin typeface="Ubuntu" charset="0"/>
              </a:defRPr>
            </a:lvl7pPr>
            <a:lvl8pPr marL="1371600" fontAlgn="base">
              <a:spcBef>
                <a:spcPct val="0"/>
              </a:spcBef>
              <a:spcAft>
                <a:spcPct val="0"/>
              </a:spcAft>
              <a:defRPr sz="2000">
                <a:solidFill>
                  <a:schemeClr val="bg1"/>
                </a:solidFill>
                <a:latin typeface="Ubuntu" charset="0"/>
              </a:defRPr>
            </a:lvl8pPr>
            <a:lvl9pPr marL="1828800" fontAlgn="base">
              <a:spcBef>
                <a:spcPct val="0"/>
              </a:spcBef>
              <a:spcAft>
                <a:spcPct val="0"/>
              </a:spcAft>
              <a:defRPr sz="2000">
                <a:solidFill>
                  <a:schemeClr val="bg1"/>
                </a:solidFill>
                <a:latin typeface="Ubuntu" charset="0"/>
              </a:defRPr>
            </a:lvl9pPr>
          </a:lstStyle>
          <a:p>
            <a:pPr lvl="0"/>
            <a:r>
              <a:rPr lang="en-US" sz="2800" dirty="0" smtClean="0">
                <a:latin typeface="Verdana" panose="020B0604030504040204" pitchFamily="34" charset="0"/>
                <a:cs typeface="Verdana" panose="020B0604030504040204" pitchFamily="34" charset="0"/>
              </a:rPr>
              <a:t>Safe harbor statement</a:t>
            </a:r>
            <a:endParaRPr lang="en-US" sz="2800" dirty="0">
              <a:latin typeface="Verdana" panose="020B0604030504040204" pitchFamily="34" charset="0"/>
              <a:cs typeface="Verdana" panose="020B0604030504040204" pitchFamily="34" charset="0"/>
            </a:endParaRPr>
          </a:p>
        </p:txBody>
      </p:sp>
      <p:sp>
        <p:nvSpPr>
          <p:cNvPr id="5" name="Rectangle 4"/>
          <p:cNvSpPr/>
          <p:nvPr userDrawn="1"/>
        </p:nvSpPr>
        <p:spPr>
          <a:xfrm>
            <a:off x="609441" y="1210189"/>
            <a:ext cx="10969943" cy="4928145"/>
          </a:xfrm>
          <a:prstGeom prst="rect">
            <a:avLst/>
          </a:prstGeom>
        </p:spPr>
        <p:txBody>
          <a:bodyPr wrap="square" lIns="0" tIns="0" rIns="0" bIns="0">
            <a:noAutofit/>
          </a:bodyPr>
          <a:lstStyle/>
          <a:p>
            <a:pPr algn="just"/>
            <a:r>
              <a:rPr lang="en-US" sz="17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a:t>
            </a:r>
            <a:r>
              <a:rPr lang="en-US" sz="1700" kern="1200" dirty="0" err="1"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MuleSoft's</a:t>
            </a:r>
            <a:r>
              <a:rPr lang="en-US" sz="17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p>
          <a:p>
            <a:pPr algn="just"/>
            <a:endParaRPr lang="en-US" sz="17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a:p>
            <a:pPr marL="0" marR="0" indent="0" algn="just" defTabSz="609493" rtl="0" eaLnBrk="1" fontAlgn="base" latinLnBrk="0" hangingPunct="1">
              <a:lnSpc>
                <a:spcPct val="100000"/>
              </a:lnSpc>
              <a:spcBef>
                <a:spcPct val="0"/>
              </a:spcBef>
              <a:spcAft>
                <a:spcPct val="0"/>
              </a:spcAft>
              <a:buClrTx/>
              <a:buSzTx/>
              <a:buFontTx/>
              <a:buNone/>
              <a:tabLst/>
              <a:defRPr/>
            </a:pPr>
            <a:r>
              <a:rPr lang="en-US" sz="1700" kern="1200" dirty="0" smtClean="0">
                <a:solidFill>
                  <a:schemeClr val="tx1"/>
                </a:solidFill>
                <a:effectLst/>
                <a:latin typeface="Verdana" panose="020B0604030504040204" pitchFamily="34" charset="0"/>
                <a:ea typeface="Verdana" panose="020B0604030504040204" pitchFamily="34" charset="0"/>
                <a:cs typeface="Verdana" panose="020B0604030504040204" pitchFamily="34" charset="0"/>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endParaRPr lang="en-US" sz="1700" kern="1200" dirty="0">
              <a:solidFill>
                <a:schemeClr val="tx1"/>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Slide Number Placeholder 2"/>
          <p:cNvSpPr>
            <a:spLocks noGrp="1"/>
          </p:cNvSpPr>
          <p:nvPr>
            <p:ph type="sldNum" sz="quarter" idx="10"/>
          </p:nvPr>
        </p:nvSpPr>
        <p:spPr/>
        <p:txBody>
          <a:bodyPr/>
          <a:lstStyle/>
          <a:p>
            <a:fld id="{6EBA610F-6DE2-6644-8764-FCBE8B310C98}" type="slidenum">
              <a:rPr lang="en-US" smtClean="0"/>
              <a:pPr/>
              <a:t>‹#›</a:t>
            </a:fld>
            <a:endParaRPr lang="en-US" dirty="0"/>
          </a:p>
        </p:txBody>
      </p:sp>
    </p:spTree>
    <p:extLst>
      <p:ext uri="{BB962C8B-B14F-4D97-AF65-F5344CB8AC3E}">
        <p14:creationId xmlns:p14="http://schemas.microsoft.com/office/powerpoint/2010/main" val="15494206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smtClean="0"/>
              <a:t>Contents</a:t>
            </a:r>
            <a:endParaRPr lang="en-US" dirty="0"/>
          </a:p>
        </p:txBody>
      </p:sp>
      <p:sp>
        <p:nvSpPr>
          <p:cNvPr id="3" name="Slide Number Placeholder 2"/>
          <p:cNvSpPr>
            <a:spLocks noGrp="1"/>
          </p:cNvSpPr>
          <p:nvPr>
            <p:ph type="sldNum" sz="quarter" idx="11"/>
          </p:nvPr>
        </p:nvSpPr>
        <p:spPr/>
        <p:txBody>
          <a:bodyPr/>
          <a:lstStyle>
            <a:lvl1pPr>
              <a:defRPr>
                <a:solidFill>
                  <a:schemeClr val="accent1"/>
                </a:solidFill>
              </a:defRPr>
            </a:lvl1pPr>
          </a:lstStyle>
          <a:p>
            <a:fld id="{6EBA610F-6DE2-6644-8764-FCBE8B310C98}" type="slidenum">
              <a:rPr lang="en-US" smtClean="0"/>
              <a:pPr/>
              <a:t>‹#›</a:t>
            </a:fld>
            <a:endParaRPr lang="en-US" dirty="0"/>
          </a:p>
        </p:txBody>
      </p:sp>
      <p:sp>
        <p:nvSpPr>
          <p:cNvPr id="5" name="Footer Placeholder 4"/>
          <p:cNvSpPr txBox="1">
            <a:spLocks/>
          </p:cNvSpPr>
          <p:nvPr userDrawn="1"/>
        </p:nvSpPr>
        <p:spPr>
          <a:xfrm>
            <a:off x="624256" y="6339100"/>
            <a:ext cx="3384514" cy="365125"/>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smtClean="0">
                <a:solidFill>
                  <a:schemeClr val="accent1"/>
                </a:solidFill>
                <a:latin typeface="+mn-lt"/>
              </a:rPr>
              <a:t>All contents © </a:t>
            </a:r>
            <a:r>
              <a:rPr lang="en-GB" dirty="0" err="1" smtClean="0">
                <a:solidFill>
                  <a:schemeClr val="accent1"/>
                </a:solidFill>
                <a:latin typeface="+mn-lt"/>
              </a:rPr>
              <a:t>MuleSoft</a:t>
            </a:r>
            <a:r>
              <a:rPr lang="en-GB" dirty="0" smtClean="0">
                <a:solidFill>
                  <a:schemeClr val="accent1"/>
                </a:solidFill>
                <a:latin typeface="+mn-lt"/>
              </a:rPr>
              <a:t> Inc.</a:t>
            </a:r>
            <a:endParaRPr lang="en-US" dirty="0">
              <a:solidFill>
                <a:schemeClr val="accent1"/>
              </a:solidFill>
              <a:latin typeface="+mn-lt"/>
            </a:endParaRPr>
          </a:p>
        </p:txBody>
      </p:sp>
      <p:sp>
        <p:nvSpPr>
          <p:cNvPr id="8" name="Text Placeholder 7"/>
          <p:cNvSpPr>
            <a:spLocks noGrp="1"/>
          </p:cNvSpPr>
          <p:nvPr>
            <p:ph type="body" sz="quarter" idx="12" hasCustomPrompt="1"/>
          </p:nvPr>
        </p:nvSpPr>
        <p:spPr>
          <a:xfrm>
            <a:off x="609600" y="1189038"/>
            <a:ext cx="10958513" cy="5022850"/>
          </a:xfrm>
        </p:spPr>
        <p:txBody>
          <a:bodyPr/>
          <a:lstStyle>
            <a:lvl1pPr marL="457200" indent="-457200">
              <a:lnSpc>
                <a:spcPct val="200000"/>
              </a:lnSpc>
              <a:buFont typeface="+mj-lt"/>
              <a:buAutoNum type="arabicPeriod"/>
              <a:defRPr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Highlight current agenda item in white</a:t>
            </a:r>
          </a:p>
          <a:p>
            <a:pPr lvl="0"/>
            <a:r>
              <a:rPr lang="en-US" dirty="0" smtClean="0"/>
              <a:t>Agenda item</a:t>
            </a:r>
          </a:p>
          <a:p>
            <a:pPr lvl="0"/>
            <a:r>
              <a:rPr lang="en-US" dirty="0" smtClean="0"/>
              <a:t>Agenda item</a:t>
            </a:r>
          </a:p>
          <a:p>
            <a:pPr lvl="0"/>
            <a:r>
              <a:rPr lang="en-US" dirty="0" smtClean="0"/>
              <a:t>Agenda item</a:t>
            </a:r>
          </a:p>
          <a:p>
            <a:pPr lvl="0"/>
            <a:r>
              <a:rPr lang="en-US" dirty="0" smtClean="0"/>
              <a:t>Agenda item</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8765" y="279634"/>
            <a:ext cx="1205509" cy="355415"/>
          </a:xfrm>
          <a:prstGeom prst="rect">
            <a:avLst/>
          </a:prstGeom>
        </p:spPr>
      </p:pic>
    </p:spTree>
    <p:extLst>
      <p:ext uri="{BB962C8B-B14F-4D97-AF65-F5344CB8AC3E}">
        <p14:creationId xmlns:p14="http://schemas.microsoft.com/office/powerpoint/2010/main" val="38775127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6225127" y="2612874"/>
            <a:ext cx="5963699" cy="4245127"/>
          </a:xfrm>
          <a:prstGeom prst="rect">
            <a:avLst/>
          </a:prstGeom>
        </p:spPr>
      </p:pic>
      <p:sp>
        <p:nvSpPr>
          <p:cNvPr id="10" name="Title 4"/>
          <p:cNvSpPr>
            <a:spLocks noGrp="1"/>
          </p:cNvSpPr>
          <p:nvPr>
            <p:ph type="title" hasCustomPrompt="1"/>
          </p:nvPr>
        </p:nvSpPr>
        <p:spPr bwMode="black">
          <a:xfrm>
            <a:off x="609442" y="2088333"/>
            <a:ext cx="10959363" cy="1340667"/>
          </a:xfrm>
        </p:spPr>
        <p:txBody>
          <a:bodyPr anchor="b"/>
          <a:lstStyle>
            <a:lvl1pPr>
              <a:defRPr sz="5300"/>
            </a:lvl1pPr>
          </a:lstStyle>
          <a:p>
            <a:r>
              <a:rPr lang="en-US" dirty="0" smtClean="0"/>
              <a:t>Section divider title</a:t>
            </a:r>
            <a:endParaRPr lang="en-US" dirty="0"/>
          </a:p>
        </p:txBody>
      </p:sp>
    </p:spTree>
    <p:extLst>
      <p:ext uri="{BB962C8B-B14F-4D97-AF65-F5344CB8AC3E}">
        <p14:creationId xmlns:p14="http://schemas.microsoft.com/office/powerpoint/2010/main" val="65649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6225127" y="2612874"/>
            <a:ext cx="5963699" cy="4245127"/>
          </a:xfrm>
          <a:prstGeom prst="rect">
            <a:avLst/>
          </a:prstGeom>
        </p:spPr>
      </p:pic>
      <p:sp>
        <p:nvSpPr>
          <p:cNvPr id="10" name="Title 4"/>
          <p:cNvSpPr>
            <a:spLocks noGrp="1"/>
          </p:cNvSpPr>
          <p:nvPr>
            <p:ph type="title" hasCustomPrompt="1"/>
          </p:nvPr>
        </p:nvSpPr>
        <p:spPr bwMode="black">
          <a:xfrm>
            <a:off x="609442" y="2088333"/>
            <a:ext cx="10959363" cy="1340667"/>
          </a:xfrm>
        </p:spPr>
        <p:txBody>
          <a:bodyPr anchor="b"/>
          <a:lstStyle>
            <a:lvl1pPr>
              <a:defRPr sz="5300"/>
            </a:lvl1pPr>
          </a:lstStyle>
          <a:p>
            <a:r>
              <a:rPr lang="en-US" dirty="0" smtClean="0"/>
              <a:t>Section divider title</a:t>
            </a:r>
            <a:endParaRPr lang="en-US" dirty="0"/>
          </a:p>
        </p:txBody>
      </p:sp>
    </p:spTree>
    <p:extLst>
      <p:ext uri="{BB962C8B-B14F-4D97-AF65-F5344CB8AC3E}">
        <p14:creationId xmlns:p14="http://schemas.microsoft.com/office/powerpoint/2010/main" val="1518324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800"/>
            </a:lvl1pPr>
          </a:lstStyle>
          <a:p>
            <a:r>
              <a:rPr lang="en-US" dirty="0" smtClean="0"/>
              <a:t>Click to edit slide title</a:t>
            </a:r>
            <a:endParaRPr lang="en-US" dirty="0"/>
          </a:p>
        </p:txBody>
      </p:sp>
      <p:sp>
        <p:nvSpPr>
          <p:cNvPr id="3" name="Slide Number Placeholder 2"/>
          <p:cNvSpPr>
            <a:spLocks noGrp="1"/>
          </p:cNvSpPr>
          <p:nvPr>
            <p:ph type="sldNum" sz="quarter" idx="11"/>
          </p:nvPr>
        </p:nvSpPr>
        <p:spPr/>
        <p:txBody>
          <a:bodyPr/>
          <a:lstStyle/>
          <a:p>
            <a:fld id="{6EBA610F-6DE2-6644-8764-FCBE8B310C98}" type="slidenum">
              <a:rPr lang="en-US" smtClean="0"/>
              <a:pPr/>
              <a:t>‹#›</a:t>
            </a:fld>
            <a:endParaRPr lang="en-US" dirty="0"/>
          </a:p>
        </p:txBody>
      </p:sp>
      <p:sp>
        <p:nvSpPr>
          <p:cNvPr id="5" name="Text Placeholder 4"/>
          <p:cNvSpPr>
            <a:spLocks noGrp="1"/>
          </p:cNvSpPr>
          <p:nvPr>
            <p:ph type="body" sz="quarter" idx="12"/>
          </p:nvPr>
        </p:nvSpPr>
        <p:spPr>
          <a:xfrm>
            <a:off x="609600" y="1189038"/>
            <a:ext cx="10958513" cy="50228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059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a:t>
            </a:r>
            <a:endParaRPr lang="en-US" dirty="0"/>
          </a:p>
        </p:txBody>
      </p:sp>
      <p:sp>
        <p:nvSpPr>
          <p:cNvPr id="3" name="Slide Number Placeholder 2"/>
          <p:cNvSpPr>
            <a:spLocks noGrp="1"/>
          </p:cNvSpPr>
          <p:nvPr>
            <p:ph type="sldNum" sz="quarter" idx="11"/>
          </p:nvPr>
        </p:nvSpPr>
        <p:spPr/>
        <p:txBody>
          <a:bodyPr/>
          <a:lstStyle/>
          <a:p>
            <a:fld id="{6EBA610F-6DE2-6644-8764-FCBE8B310C98}" type="slidenum">
              <a:rPr lang="en-US" smtClean="0"/>
              <a:pPr/>
              <a:t>‹#›</a:t>
            </a:fld>
            <a:endParaRPr lang="en-US" dirty="0"/>
          </a:p>
        </p:txBody>
      </p:sp>
    </p:spTree>
    <p:extLst>
      <p:ext uri="{BB962C8B-B14F-4D97-AF65-F5344CB8AC3E}">
        <p14:creationId xmlns:p14="http://schemas.microsoft.com/office/powerpoint/2010/main" val="350345915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441" y="1177232"/>
            <a:ext cx="4923548" cy="467011"/>
          </a:xfrm>
        </p:spPr>
        <p:txBody>
          <a:bodyPr anchor="b">
            <a:noAutofit/>
          </a:bodyPr>
          <a:lstStyle>
            <a:lvl1pPr marL="0" indent="0">
              <a:buNone/>
              <a:defRPr sz="2400" b="0" i="0" baseline="0">
                <a:solidFill>
                  <a:schemeClr val="bg2"/>
                </a:solidFill>
                <a:latin typeface="Verdana" panose="020B0604030504040204"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Heading text</a:t>
            </a:r>
          </a:p>
        </p:txBody>
      </p:sp>
      <p:sp>
        <p:nvSpPr>
          <p:cNvPr id="5" name="Text Placeholder 4"/>
          <p:cNvSpPr>
            <a:spLocks noGrp="1"/>
          </p:cNvSpPr>
          <p:nvPr>
            <p:ph type="body" sz="quarter" idx="3" hasCustomPrompt="1"/>
          </p:nvPr>
        </p:nvSpPr>
        <p:spPr>
          <a:xfrm>
            <a:off x="6644565" y="1177232"/>
            <a:ext cx="4923548" cy="467011"/>
          </a:xfrm>
        </p:spPr>
        <p:txBody>
          <a:bodyPr anchor="b">
            <a:noAutofit/>
          </a:bodyPr>
          <a:lstStyle>
            <a:lvl1pPr marL="0" indent="0">
              <a:buNone/>
              <a:defRPr sz="2400" b="0" i="0">
                <a:solidFill>
                  <a:schemeClr val="bg2"/>
                </a:solidFill>
                <a:latin typeface="Verdana" panose="020B0604030504040204" pitchFamily="34" charset="0"/>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Heading text</a:t>
            </a:r>
          </a:p>
        </p:txBody>
      </p:sp>
      <p:sp>
        <p:nvSpPr>
          <p:cNvPr id="2" name="Title 1"/>
          <p:cNvSpPr>
            <a:spLocks noGrp="1"/>
          </p:cNvSpPr>
          <p:nvPr>
            <p:ph type="title" hasCustomPrompt="1"/>
          </p:nvPr>
        </p:nvSpPr>
        <p:spPr/>
        <p:txBody>
          <a:bodyPr/>
          <a:lstStyle>
            <a:lvl1pPr>
              <a:defRPr/>
            </a:lvl1pPr>
          </a:lstStyle>
          <a:p>
            <a:r>
              <a:rPr lang="en-US" dirty="0" smtClean="0"/>
              <a:t>Click to edit slide title</a:t>
            </a:r>
            <a:endParaRPr lang="en-US" dirty="0"/>
          </a:p>
        </p:txBody>
      </p:sp>
      <p:sp>
        <p:nvSpPr>
          <p:cNvPr id="7" name="Slide Number Placeholder 6"/>
          <p:cNvSpPr>
            <a:spLocks noGrp="1"/>
          </p:cNvSpPr>
          <p:nvPr>
            <p:ph type="sldNum" sz="quarter" idx="10"/>
          </p:nvPr>
        </p:nvSpPr>
        <p:spPr/>
        <p:txBody>
          <a:bodyPr/>
          <a:lstStyle/>
          <a:p>
            <a:fld id="{6EBA610F-6DE2-6644-8764-FCBE8B310C98}" type="slidenum">
              <a:rPr lang="en-US" smtClean="0"/>
              <a:pPr/>
              <a:t>‹#›</a:t>
            </a:fld>
            <a:endParaRPr lang="en-US" dirty="0"/>
          </a:p>
        </p:txBody>
      </p:sp>
      <p:sp>
        <p:nvSpPr>
          <p:cNvPr id="9" name="Text Placeholder 8"/>
          <p:cNvSpPr>
            <a:spLocks noGrp="1"/>
          </p:cNvSpPr>
          <p:nvPr>
            <p:ph type="body" sz="quarter" idx="11"/>
          </p:nvPr>
        </p:nvSpPr>
        <p:spPr>
          <a:xfrm>
            <a:off x="609441" y="1766888"/>
            <a:ext cx="4923548" cy="4445000"/>
          </a:xfrm>
        </p:spPr>
        <p:txBody>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0"/>
          <p:cNvSpPr>
            <a:spLocks noGrp="1"/>
          </p:cNvSpPr>
          <p:nvPr>
            <p:ph type="body" sz="quarter" idx="12"/>
          </p:nvPr>
        </p:nvSpPr>
        <p:spPr>
          <a:xfrm>
            <a:off x="6644565" y="1766888"/>
            <a:ext cx="4923548" cy="4445000"/>
          </a:xfrm>
        </p:spPr>
        <p:txBody>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694297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9547" y="0"/>
            <a:ext cx="12198372" cy="9144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
        <p:nvSpPr>
          <p:cNvPr id="1026" name="Text Placeholder 2"/>
          <p:cNvSpPr>
            <a:spLocks noGrp="1"/>
          </p:cNvSpPr>
          <p:nvPr>
            <p:ph type="body" idx="1"/>
          </p:nvPr>
        </p:nvSpPr>
        <p:spPr bwMode="auto">
          <a:xfrm>
            <a:off x="609442" y="1193800"/>
            <a:ext cx="10959363" cy="501808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9" name="Title Placeholder 1"/>
          <p:cNvSpPr>
            <a:spLocks noGrp="1"/>
          </p:cNvSpPr>
          <p:nvPr>
            <p:ph type="title"/>
          </p:nvPr>
        </p:nvSpPr>
        <p:spPr bwMode="white">
          <a:xfrm>
            <a:off x="609442" y="0"/>
            <a:ext cx="9485053" cy="902368"/>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smtClean="0"/>
              <a:t>Click to edit slide title</a:t>
            </a:r>
            <a:endParaRPr lang="en-US" dirty="0"/>
          </a:p>
        </p:txBody>
      </p:sp>
      <p:sp>
        <p:nvSpPr>
          <p:cNvPr id="18" name="Slide Number Placeholder 17"/>
          <p:cNvSpPr>
            <a:spLocks noGrp="1"/>
          </p:cNvSpPr>
          <p:nvPr>
            <p:ph type="sldNum" sz="quarter" idx="4"/>
          </p:nvPr>
        </p:nvSpPr>
        <p:spPr>
          <a:xfrm>
            <a:off x="10883338" y="6339100"/>
            <a:ext cx="684775" cy="365125"/>
          </a:xfrm>
          <a:prstGeom prst="rect">
            <a:avLst/>
          </a:prstGeom>
        </p:spPr>
        <p:txBody>
          <a:bodyPr vert="horz" wrap="none" lIns="0" tIns="0" rIns="0" bIns="0" rtlCol="0" anchor="ctr"/>
          <a:lstStyle>
            <a:lvl1pPr algn="r">
              <a:defRPr sz="130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6EBA610F-6DE2-6644-8764-FCBE8B310C98}" type="slidenum">
              <a:rPr lang="en-US" smtClean="0"/>
              <a:pPr/>
              <a:t>‹#›</a:t>
            </a:fld>
            <a:endParaRPr lang="en-US" dirty="0"/>
          </a:p>
        </p:txBody>
      </p:sp>
      <p:sp>
        <p:nvSpPr>
          <p:cNvPr id="9" name="Footer Placeholder 4"/>
          <p:cNvSpPr txBox="1">
            <a:spLocks/>
          </p:cNvSpPr>
          <p:nvPr/>
        </p:nvSpPr>
        <p:spPr>
          <a:xfrm>
            <a:off x="624256" y="6339100"/>
            <a:ext cx="3384514" cy="365125"/>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smtClean="0">
                <a:latin typeface="Verdana" panose="020B0604030504040204" pitchFamily="34" charset="0"/>
                <a:ea typeface="Verdana" panose="020B0604030504040204" pitchFamily="34" charset="0"/>
                <a:cs typeface="Verdana" panose="020B0604030504040204" pitchFamily="34" charset="0"/>
              </a:rPr>
              <a:t>All contents </a:t>
            </a:r>
            <a:r>
              <a:rPr lang="en-GB" dirty="0" smtClean="0">
                <a:latin typeface="Verdana"/>
                <a:ea typeface="Verdana"/>
                <a:cs typeface="Verdana"/>
              </a:rPr>
              <a:t>© </a:t>
            </a:r>
            <a:r>
              <a:rPr lang="en-GB" dirty="0" err="1" smtClean="0">
                <a:latin typeface="Verdana" panose="020B0604030504040204" pitchFamily="34" charset="0"/>
                <a:ea typeface="Verdana" panose="020B0604030504040204" pitchFamily="34" charset="0"/>
                <a:cs typeface="Verdana" panose="020B0604030504040204" pitchFamily="34" charset="0"/>
              </a:rPr>
              <a:t>MuleSoft</a:t>
            </a:r>
            <a:r>
              <a:rPr lang="en-GB" dirty="0" smtClean="0">
                <a:latin typeface="Verdana" panose="020B0604030504040204" pitchFamily="34" charset="0"/>
                <a:ea typeface="Verdana" panose="020B0604030504040204" pitchFamily="34" charset="0"/>
                <a:cs typeface="Verdana" panose="020B0604030504040204" pitchFamily="34" charset="0"/>
              </a:rPr>
              <a:t> Inc.</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388765" y="279634"/>
            <a:ext cx="1205509" cy="355415"/>
          </a:xfrm>
          <a:prstGeom prst="rect">
            <a:avLst/>
          </a:prstGeom>
        </p:spPr>
      </p:pic>
    </p:spTree>
  </p:cSld>
  <p:clrMap bg1="lt1" tx1="dk1" bg2="lt2" tx2="dk2" accent1="accent1" accent2="accent2" accent3="accent3" accent4="accent4" accent5="accent5" accent6="accent6" hlink="hlink" folHlink="folHlink"/>
  <p:sldLayoutIdLst>
    <p:sldLayoutId id="2147483740" r:id="rId1"/>
    <p:sldLayoutId id="2147483761" r:id="rId2"/>
    <p:sldLayoutId id="2147483749" r:id="rId3"/>
    <p:sldLayoutId id="2147483755" r:id="rId4"/>
    <p:sldLayoutId id="2147483741" r:id="rId5"/>
    <p:sldLayoutId id="2147483756" r:id="rId6"/>
    <p:sldLayoutId id="2147483742" r:id="rId7"/>
    <p:sldLayoutId id="2147483750" r:id="rId8"/>
    <p:sldLayoutId id="2147483743" r:id="rId9"/>
    <p:sldLayoutId id="2147483759" r:id="rId10"/>
    <p:sldLayoutId id="2147483760" r:id="rId11"/>
    <p:sldLayoutId id="2147483758" r:id="rId12"/>
    <p:sldLayoutId id="2147483744" r:id="rId13"/>
    <p:sldLayoutId id="2147483751" r:id="rId14"/>
    <p:sldLayoutId id="2147483757" r:id="rId15"/>
    <p:sldLayoutId id="2147483752" r:id="rId16"/>
    <p:sldLayoutId id="2147483748" r:id="rId17"/>
    <p:sldLayoutId id="2147483762" r:id="rId18"/>
    <p:sldLayoutId id="2147483763" r:id="rId19"/>
    <p:sldLayoutId id="2147483764" r:id="rId20"/>
  </p:sldLayoutIdLst>
  <p:transition>
    <p:fade/>
  </p:transition>
  <p:hf hdr="0" ftr="0" dt="0"/>
  <p:txStyles>
    <p:titleStyle>
      <a:lvl1pPr algn="l" defTabSz="609493" rtl="0" eaLnBrk="1" fontAlgn="base" hangingPunct="1">
        <a:lnSpc>
          <a:spcPts val="3200"/>
        </a:lnSpc>
        <a:spcBef>
          <a:spcPct val="0"/>
        </a:spcBef>
        <a:spcAft>
          <a:spcPct val="0"/>
        </a:spcAft>
        <a:defRPr sz="28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609493" rtl="0" eaLnBrk="1" fontAlgn="base" hangingPunct="1">
        <a:spcBef>
          <a:spcPct val="0"/>
        </a:spcBef>
        <a:spcAft>
          <a:spcPct val="0"/>
        </a:spcAft>
        <a:defRPr sz="3200">
          <a:solidFill>
            <a:schemeClr val="bg1"/>
          </a:solidFill>
          <a:latin typeface="Ubuntu" charset="0"/>
          <a:ea typeface="ＭＳ Ｐゴシック" charset="0"/>
        </a:defRPr>
      </a:lvl2pPr>
      <a:lvl3pPr algn="l" defTabSz="609493" rtl="0" eaLnBrk="1" fontAlgn="base" hangingPunct="1">
        <a:spcBef>
          <a:spcPct val="0"/>
        </a:spcBef>
        <a:spcAft>
          <a:spcPct val="0"/>
        </a:spcAft>
        <a:defRPr sz="3200">
          <a:solidFill>
            <a:schemeClr val="bg1"/>
          </a:solidFill>
          <a:latin typeface="Ubuntu" charset="0"/>
          <a:ea typeface="ＭＳ Ｐゴシック" charset="0"/>
        </a:defRPr>
      </a:lvl3pPr>
      <a:lvl4pPr algn="l" defTabSz="609493" rtl="0" eaLnBrk="1" fontAlgn="base" hangingPunct="1">
        <a:spcBef>
          <a:spcPct val="0"/>
        </a:spcBef>
        <a:spcAft>
          <a:spcPct val="0"/>
        </a:spcAft>
        <a:defRPr sz="3200">
          <a:solidFill>
            <a:schemeClr val="bg1"/>
          </a:solidFill>
          <a:latin typeface="Ubuntu" charset="0"/>
          <a:ea typeface="ＭＳ Ｐゴシック" charset="0"/>
        </a:defRPr>
      </a:lvl4pPr>
      <a:lvl5pPr algn="l" defTabSz="609493" rtl="0" eaLnBrk="1" fontAlgn="base" hangingPunct="1">
        <a:spcBef>
          <a:spcPct val="0"/>
        </a:spcBef>
        <a:spcAft>
          <a:spcPct val="0"/>
        </a:spcAft>
        <a:defRPr sz="3200">
          <a:solidFill>
            <a:schemeClr val="bg1"/>
          </a:solidFill>
          <a:latin typeface="Ubuntu" charset="0"/>
          <a:ea typeface="ＭＳ Ｐゴシック" charset="0"/>
        </a:defRPr>
      </a:lvl5pPr>
      <a:lvl6pPr marL="609493" algn="l" defTabSz="609493" rtl="0" eaLnBrk="1" fontAlgn="base" hangingPunct="1">
        <a:spcBef>
          <a:spcPct val="0"/>
        </a:spcBef>
        <a:spcAft>
          <a:spcPct val="0"/>
        </a:spcAft>
        <a:defRPr sz="2700">
          <a:solidFill>
            <a:schemeClr val="bg1"/>
          </a:solidFill>
          <a:latin typeface="Ubuntu" charset="0"/>
          <a:ea typeface="ＭＳ Ｐゴシック" charset="0"/>
        </a:defRPr>
      </a:lvl6pPr>
      <a:lvl7pPr marL="1218987" algn="l" defTabSz="609493" rtl="0" eaLnBrk="1" fontAlgn="base" hangingPunct="1">
        <a:spcBef>
          <a:spcPct val="0"/>
        </a:spcBef>
        <a:spcAft>
          <a:spcPct val="0"/>
        </a:spcAft>
        <a:defRPr sz="2700">
          <a:solidFill>
            <a:schemeClr val="bg1"/>
          </a:solidFill>
          <a:latin typeface="Ubuntu" charset="0"/>
          <a:ea typeface="ＭＳ Ｐゴシック" charset="0"/>
        </a:defRPr>
      </a:lvl7pPr>
      <a:lvl8pPr marL="1828480" algn="l" defTabSz="609493" rtl="0" eaLnBrk="1" fontAlgn="base" hangingPunct="1">
        <a:spcBef>
          <a:spcPct val="0"/>
        </a:spcBef>
        <a:spcAft>
          <a:spcPct val="0"/>
        </a:spcAft>
        <a:defRPr sz="2700">
          <a:solidFill>
            <a:schemeClr val="bg1"/>
          </a:solidFill>
          <a:latin typeface="Ubuntu" charset="0"/>
          <a:ea typeface="ＭＳ Ｐゴシック" charset="0"/>
        </a:defRPr>
      </a:lvl8pPr>
      <a:lvl9pPr marL="2437973" algn="l" defTabSz="609493" rtl="0" eaLnBrk="1" fontAlgn="base" hangingPunct="1">
        <a:spcBef>
          <a:spcPct val="0"/>
        </a:spcBef>
        <a:spcAft>
          <a:spcPct val="0"/>
        </a:spcAft>
        <a:defRPr sz="2700">
          <a:solidFill>
            <a:schemeClr val="bg1"/>
          </a:solidFill>
          <a:latin typeface="Ubuntu" charset="0"/>
          <a:ea typeface="ＭＳ Ｐゴシック" charset="0"/>
        </a:defRPr>
      </a:lvl9pPr>
    </p:titleStyle>
    <p:bodyStyle>
      <a:lvl1pPr marL="225425" indent="-225425" algn="l" defTabSz="609493" rtl="0" eaLnBrk="1" fontAlgn="base" hangingPunct="1">
        <a:spcBef>
          <a:spcPts val="1200"/>
        </a:spcBef>
        <a:spcAft>
          <a:spcPct val="0"/>
        </a:spcAft>
        <a:buClr>
          <a:srgbClr val="00A0DF"/>
        </a:buClr>
        <a:buFont typeface="Arial" panose="020B0604020202020204" pitchFamily="34" charset="0"/>
        <a:buChar char="•"/>
        <a:defRPr sz="24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628650" indent="-249238" algn="l" defTabSz="609493" rtl="0" eaLnBrk="1" fontAlgn="base" hangingPunct="1">
        <a:spcBef>
          <a:spcPts val="600"/>
        </a:spcBef>
        <a:spcAft>
          <a:spcPct val="0"/>
        </a:spcAft>
        <a:buClr>
          <a:srgbClr val="00A0DF"/>
        </a:buClr>
        <a:buFont typeface="Open Sans" panose="020B0606030504020204" pitchFamily="34" charset="0"/>
        <a:buChar char="–"/>
        <a:defRPr sz="20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914400" indent="-236538" algn="l" defTabSz="609493" rtl="0" eaLnBrk="1" fontAlgn="base" hangingPunct="1">
        <a:spcBef>
          <a:spcPts val="533"/>
        </a:spcBef>
        <a:spcAft>
          <a:spcPct val="0"/>
        </a:spcAft>
        <a:buClr>
          <a:srgbClr val="00A0DF"/>
        </a:buClr>
        <a:buFont typeface="Arial" panose="020B0604020202020204" pitchFamily="34" charset="0"/>
        <a:buChar char="•"/>
        <a:defRPr sz="18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200150" marR="0" indent="-227013" algn="l" defTabSz="609493" rtl="0" eaLnBrk="1" fontAlgn="base" latinLnBrk="0" hangingPunct="1">
        <a:lnSpc>
          <a:spcPct val="100000"/>
        </a:lnSpc>
        <a:spcBef>
          <a:spcPts val="533"/>
        </a:spcBef>
        <a:spcAft>
          <a:spcPct val="0"/>
        </a:spcAft>
        <a:buClr>
          <a:srgbClr val="00A0DF"/>
        </a:buClr>
        <a:buSzTx/>
        <a:buFont typeface="Open Sans" panose="020B0606030504020204" pitchFamily="34" charset="0"/>
        <a:buChar char="–"/>
        <a:tabLst/>
        <a:defRPr sz="16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603375" indent="-233363" algn="l" defTabSz="920590" rtl="0" eaLnBrk="1" fontAlgn="base" hangingPunct="1">
        <a:spcBef>
          <a:spcPts val="533"/>
        </a:spcBef>
        <a:spcAft>
          <a:spcPct val="0"/>
        </a:spcAft>
        <a:buClr>
          <a:srgbClr val="00A0DF"/>
        </a:buClr>
        <a:buFont typeface="Arial" charset="0"/>
        <a:buChar char="•"/>
        <a:defRPr sz="16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hyperlink" Target="http://fastthread.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2: </a:t>
            </a:r>
            <a:br>
              <a:rPr lang="en-US" dirty="0" smtClean="0"/>
            </a:br>
            <a:r>
              <a:rPr lang="en-US" dirty="0" smtClean="0"/>
              <a:t>Analyzing</a:t>
            </a:r>
            <a:r>
              <a:rPr lang="en-US" dirty="0"/>
              <a:t> </a:t>
            </a:r>
            <a:r>
              <a:rPr lang="en-US" dirty="0" smtClean="0"/>
              <a:t>Performance</a:t>
            </a:r>
            <a:endParaRPr lang="en-US" dirty="0"/>
          </a:p>
        </p:txBody>
      </p:sp>
    </p:spTree>
    <p:extLst>
      <p:ext uri="{BB962C8B-B14F-4D97-AF65-F5344CB8AC3E}">
        <p14:creationId xmlns:p14="http://schemas.microsoft.com/office/powerpoint/2010/main" val="323733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tools</a:t>
            </a:r>
            <a:endParaRPr lang="en-US" dirty="0"/>
          </a:p>
        </p:txBody>
      </p:sp>
      <p:sp>
        <p:nvSpPr>
          <p:cNvPr id="3" name="Slide Number Placeholder 2"/>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10</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p:txBody>
          <a:bodyPr/>
          <a:lstStyle/>
          <a:p>
            <a:r>
              <a:rPr lang="en-US" dirty="0" err="1" smtClean="0"/>
              <a:t>jConsole</a:t>
            </a:r>
            <a:r>
              <a:rPr lang="en-US" dirty="0" smtClean="0"/>
              <a:t>, </a:t>
            </a:r>
            <a:r>
              <a:rPr lang="en-US" dirty="0" err="1" smtClean="0"/>
              <a:t>VisualVM</a:t>
            </a:r>
            <a:r>
              <a:rPr lang="en-US" dirty="0" smtClean="0"/>
              <a:t>, </a:t>
            </a:r>
            <a:r>
              <a:rPr lang="en-US" dirty="0"/>
              <a:t>Java Mission Control </a:t>
            </a:r>
            <a:r>
              <a:rPr lang="en-US" dirty="0" smtClean="0"/>
              <a:t>(bundled </a:t>
            </a:r>
            <a:r>
              <a:rPr lang="en-US" dirty="0"/>
              <a:t>with JDK)</a:t>
            </a:r>
            <a:endParaRPr lang="en-US" dirty="0" smtClean="0"/>
          </a:p>
          <a:p>
            <a:r>
              <a:rPr lang="en-US" dirty="0" smtClean="0"/>
              <a:t>Heap Analyzer</a:t>
            </a:r>
          </a:p>
          <a:p>
            <a:r>
              <a:rPr lang="en-US" dirty="0" err="1" smtClean="0"/>
              <a:t>JAMon</a:t>
            </a:r>
            <a:endParaRPr lang="en-US" dirty="0" smtClean="0"/>
          </a:p>
          <a:p>
            <a:r>
              <a:rPr lang="en-US" dirty="0" err="1" smtClean="0"/>
              <a:t>GCViewer</a:t>
            </a:r>
            <a:endParaRPr lang="en-US" dirty="0" smtClean="0"/>
          </a:p>
          <a:p>
            <a:r>
              <a:rPr lang="en-US" dirty="0" err="1" smtClean="0"/>
              <a:t>AppDynamics</a:t>
            </a:r>
            <a:endParaRPr lang="en-US" dirty="0" smtClean="0"/>
          </a:p>
          <a:p>
            <a:r>
              <a:rPr lang="en-US" dirty="0" err="1" smtClean="0"/>
              <a:t>NewRelic</a:t>
            </a:r>
            <a:endParaRPr lang="en-US" dirty="0" smtClean="0"/>
          </a:p>
          <a:p>
            <a:r>
              <a:rPr lang="en-US" dirty="0" err="1" smtClean="0"/>
              <a:t>JProfiler</a:t>
            </a:r>
            <a:endParaRPr lang="en-US" dirty="0" smtClean="0"/>
          </a:p>
          <a:p>
            <a:r>
              <a:rPr lang="en-US" dirty="0" err="1" smtClean="0"/>
              <a:t>YourKit</a:t>
            </a:r>
            <a:endParaRPr lang="en-US" dirty="0" smtClean="0"/>
          </a:p>
          <a:p>
            <a:endParaRPr lang="en-US" dirty="0"/>
          </a:p>
        </p:txBody>
      </p:sp>
    </p:spTree>
    <p:extLst>
      <p:ext uri="{BB962C8B-B14F-4D97-AF65-F5344CB8AC3E}">
        <p14:creationId xmlns:p14="http://schemas.microsoft.com/office/powerpoint/2010/main" val="926459912"/>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 2-1: Inspecting Mule applications</a:t>
            </a:r>
            <a:endParaRPr lang="en-US" dirty="0"/>
          </a:p>
        </p:txBody>
      </p:sp>
      <p:sp>
        <p:nvSpPr>
          <p:cNvPr id="3" name="Slide Number Placeholder 2"/>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11</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p:txBody>
          <a:bodyPr/>
          <a:lstStyle/>
          <a:p>
            <a:r>
              <a:rPr lang="en-US" dirty="0"/>
              <a:t>In this walkthrough, you will learn how to inspect a running Mule application and observe its </a:t>
            </a:r>
            <a:r>
              <a:rPr lang="en-US" dirty="0" smtClean="0"/>
              <a:t>behavior</a:t>
            </a:r>
            <a:endParaRPr lang="en-GB" dirty="0"/>
          </a:p>
        </p:txBody>
      </p:sp>
    </p:spTree>
    <p:extLst>
      <p:ext uri="{BB962C8B-B14F-4D97-AF65-F5344CB8AC3E}">
        <p14:creationId xmlns:p14="http://schemas.microsoft.com/office/powerpoint/2010/main" val="1755300234"/>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Analyzing performance metrics</a:t>
            </a:r>
            <a:endParaRPr lang="en-US" dirty="0"/>
          </a:p>
        </p:txBody>
      </p:sp>
      <p:sp>
        <p:nvSpPr>
          <p:cNvPr id="3" name="Slide Number Placeholder 2"/>
          <p:cNvSpPr>
            <a:spLocks noGrp="1"/>
          </p:cNvSpPr>
          <p:nvPr>
            <p:ph type="sldNum" sz="quarter" idx="4294967295"/>
          </p:nvPr>
        </p:nvSpPr>
        <p:spPr>
          <a:xfrm>
            <a:off x="11504613" y="6338888"/>
            <a:ext cx="684212" cy="365125"/>
          </a:xfrm>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12</a:t>
            </a:fld>
            <a:endParaRPr lang="en-US" sz="1300" b="0" i="0" u="none" strike="noStrike" cap="none">
              <a:solidFill>
                <a:srgbClr val="BFBFBF"/>
              </a:solidFill>
              <a:latin typeface="Verdana"/>
              <a:ea typeface="Verdana"/>
              <a:cs typeface="Verdana"/>
              <a:sym typeface="Verdana"/>
            </a:endParaRPr>
          </a:p>
        </p:txBody>
      </p:sp>
    </p:spTree>
    <p:extLst>
      <p:ext uri="{BB962C8B-B14F-4D97-AF65-F5344CB8AC3E}">
        <p14:creationId xmlns:p14="http://schemas.microsoft.com/office/powerpoint/2010/main" val="1348173999"/>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Gathering performance metrics</a:t>
            </a:r>
            <a:endParaRPr lang="en-US" dirty="0"/>
          </a:p>
        </p:txBody>
      </p:sp>
      <p:sp>
        <p:nvSpPr>
          <p:cNvPr id="3" name="Slide Number Placeholder 2"/>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13</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p:txBody>
          <a:bodyPr/>
          <a:lstStyle/>
          <a:p>
            <a:r>
              <a:rPr lang="en-US" dirty="0" smtClean="0"/>
              <a:t>The JDK comes bundled with several tools for gathering, inspecting and monitoring performance metrics/statistics</a:t>
            </a:r>
          </a:p>
          <a:p>
            <a:pPr lvl="1"/>
            <a:r>
              <a:rPr lang="en-US" dirty="0" err="1"/>
              <a:t>j</a:t>
            </a:r>
            <a:r>
              <a:rPr lang="en-US" dirty="0" err="1" smtClean="0"/>
              <a:t>map</a:t>
            </a:r>
            <a:r>
              <a:rPr lang="en-US" dirty="0" smtClean="0"/>
              <a:t>: create heap dump</a:t>
            </a:r>
          </a:p>
          <a:p>
            <a:pPr lvl="2"/>
            <a:r>
              <a:rPr lang="en-US" dirty="0" err="1"/>
              <a:t>j</a:t>
            </a:r>
            <a:r>
              <a:rPr lang="en-US" dirty="0" err="1" smtClean="0"/>
              <a:t>map</a:t>
            </a:r>
            <a:r>
              <a:rPr lang="en-US" dirty="0" smtClean="0"/>
              <a:t> </a:t>
            </a:r>
            <a:r>
              <a:rPr lang="mr-IN" dirty="0" smtClean="0"/>
              <a:t>–</a:t>
            </a:r>
            <a:r>
              <a:rPr lang="en-US" dirty="0" smtClean="0"/>
              <a:t>heap &lt;</a:t>
            </a:r>
            <a:r>
              <a:rPr lang="en-US" dirty="0" err="1" smtClean="0"/>
              <a:t>pid</a:t>
            </a:r>
            <a:r>
              <a:rPr lang="en-US" dirty="0" smtClean="0"/>
              <a:t>&gt;</a:t>
            </a:r>
          </a:p>
          <a:p>
            <a:pPr lvl="1"/>
            <a:r>
              <a:rPr lang="en-US" dirty="0" err="1"/>
              <a:t>j</a:t>
            </a:r>
            <a:r>
              <a:rPr lang="en-US" dirty="0" err="1" smtClean="0"/>
              <a:t>stack</a:t>
            </a:r>
            <a:r>
              <a:rPr lang="en-US" dirty="0" smtClean="0"/>
              <a:t>: create thread dump</a:t>
            </a:r>
          </a:p>
          <a:p>
            <a:pPr lvl="2"/>
            <a:r>
              <a:rPr lang="en-US" dirty="0" err="1"/>
              <a:t>jstack</a:t>
            </a:r>
            <a:r>
              <a:rPr lang="en-US" dirty="0"/>
              <a:t> -l &lt;</a:t>
            </a:r>
            <a:r>
              <a:rPr lang="en-US" dirty="0" err="1"/>
              <a:t>pid</a:t>
            </a:r>
            <a:r>
              <a:rPr lang="en-US" dirty="0"/>
              <a:t>&gt; &gt; &lt;file-path&gt;</a:t>
            </a:r>
            <a:endParaRPr lang="en-US" dirty="0" smtClean="0"/>
          </a:p>
          <a:p>
            <a:r>
              <a:rPr lang="en-US" dirty="0" smtClean="0"/>
              <a:t>In case of performance issues (or bugs), it can be helpful to make a heap dump or thread dump</a:t>
            </a:r>
            <a:endParaRPr lang="en-US" dirty="0"/>
          </a:p>
        </p:txBody>
      </p:sp>
    </p:spTree>
    <p:extLst>
      <p:ext uri="{BB962C8B-B14F-4D97-AF65-F5344CB8AC3E}">
        <p14:creationId xmlns:p14="http://schemas.microsoft.com/office/powerpoint/2010/main" val="660441696"/>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heap dump</a:t>
            </a:r>
            <a:endParaRPr lang="en-US" dirty="0"/>
          </a:p>
        </p:txBody>
      </p:sp>
      <p:sp>
        <p:nvSpPr>
          <p:cNvPr id="3" name="Slide Number Placeholder 2"/>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14</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p:txBody>
          <a:bodyPr/>
          <a:lstStyle/>
          <a:p>
            <a:r>
              <a:rPr lang="en-US" dirty="0" smtClean="0"/>
              <a:t>Get the proper Java process ID first</a:t>
            </a:r>
          </a:p>
          <a:p>
            <a:pPr lvl="1"/>
            <a:r>
              <a:rPr lang="en-US" dirty="0" err="1"/>
              <a:t>p</a:t>
            </a:r>
            <a:r>
              <a:rPr lang="en-US" dirty="0" err="1" smtClean="0"/>
              <a:t>s</a:t>
            </a:r>
            <a:r>
              <a:rPr lang="en-US" dirty="0" smtClean="0"/>
              <a:t> </a:t>
            </a:r>
            <a:r>
              <a:rPr lang="mr-IN" dirty="0" smtClean="0"/>
              <a:t>–</a:t>
            </a:r>
            <a:r>
              <a:rPr lang="en-US" dirty="0" err="1" smtClean="0"/>
              <a:t>ef</a:t>
            </a:r>
            <a:r>
              <a:rPr lang="en-US" dirty="0" smtClean="0"/>
              <a:t> | grep </a:t>
            </a:r>
            <a:r>
              <a:rPr lang="mr-IN" dirty="0" smtClean="0"/>
              <a:t>–</a:t>
            </a:r>
            <a:r>
              <a:rPr lang="en-US" dirty="0" err="1"/>
              <a:t>i</a:t>
            </a:r>
            <a:r>
              <a:rPr lang="en-US" dirty="0" smtClean="0"/>
              <a:t> java</a:t>
            </a:r>
          </a:p>
          <a:p>
            <a:r>
              <a:rPr lang="en-US" dirty="0" smtClean="0"/>
              <a:t>Use ‘</a:t>
            </a:r>
            <a:r>
              <a:rPr lang="en-US" dirty="0" err="1" smtClean="0"/>
              <a:t>jmap</a:t>
            </a:r>
            <a:r>
              <a:rPr lang="en-US" dirty="0" smtClean="0"/>
              <a:t>’ to create a heap dump</a:t>
            </a:r>
          </a:p>
          <a:p>
            <a:pPr lvl="1"/>
            <a:r>
              <a:rPr lang="en-US" dirty="0" err="1"/>
              <a:t>j</a:t>
            </a:r>
            <a:r>
              <a:rPr lang="en-US" dirty="0" err="1" smtClean="0"/>
              <a:t>map</a:t>
            </a:r>
            <a:r>
              <a:rPr lang="en-US" dirty="0" smtClean="0"/>
              <a:t> </a:t>
            </a:r>
            <a:r>
              <a:rPr lang="mr-IN" dirty="0" smtClean="0"/>
              <a:t>–</a:t>
            </a:r>
            <a:r>
              <a:rPr lang="en-US" dirty="0" smtClean="0"/>
              <a:t>heap 123456</a:t>
            </a:r>
          </a:p>
          <a:p>
            <a:r>
              <a:rPr lang="en-US" dirty="0" smtClean="0"/>
              <a:t>This affects running applications!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1210" y="902368"/>
            <a:ext cx="3157615" cy="5979837"/>
          </a:xfrm>
          <a:prstGeom prst="rect">
            <a:avLst/>
          </a:prstGeom>
        </p:spPr>
      </p:pic>
    </p:spTree>
    <p:extLst>
      <p:ext uri="{BB962C8B-B14F-4D97-AF65-F5344CB8AC3E}">
        <p14:creationId xmlns:p14="http://schemas.microsoft.com/office/powerpoint/2010/main" val="1848096976"/>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heap dump using </a:t>
            </a:r>
            <a:r>
              <a:rPr lang="en-US" dirty="0" err="1" smtClean="0"/>
              <a:t>VisualVM</a:t>
            </a:r>
            <a:endParaRPr lang="en-US" dirty="0"/>
          </a:p>
        </p:txBody>
      </p:sp>
      <p:sp>
        <p:nvSpPr>
          <p:cNvPr id="3" name="Slide Number Placeholder 2"/>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15</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a:xfrm>
            <a:off x="609442" y="1212187"/>
            <a:ext cx="10958513" cy="565813"/>
          </a:xfrm>
        </p:spPr>
        <p:txBody>
          <a:bodyPr/>
          <a:lstStyle/>
          <a:p>
            <a:r>
              <a:rPr lang="en-US" dirty="0" err="1" smtClean="0"/>
              <a:t>VisualVM</a:t>
            </a:r>
            <a:r>
              <a:rPr lang="en-US" dirty="0" smtClean="0"/>
              <a:t> has built-in heap dump functionalities</a:t>
            </a:r>
            <a:endParaRPr lang="en-US" dirty="0"/>
          </a:p>
        </p:txBody>
      </p:sp>
      <p:grpSp>
        <p:nvGrpSpPr>
          <p:cNvPr id="9" name="Group 8"/>
          <p:cNvGrpSpPr/>
          <p:nvPr/>
        </p:nvGrpSpPr>
        <p:grpSpPr>
          <a:xfrm>
            <a:off x="912812" y="3097450"/>
            <a:ext cx="10344468" cy="2720916"/>
            <a:chOff x="912812" y="3239690"/>
            <a:chExt cx="10344468" cy="2720916"/>
          </a:xfrm>
        </p:grpSpPr>
        <p:pic>
          <p:nvPicPr>
            <p:cNvPr id="6" name="Picture 5"/>
            <p:cNvPicPr>
              <a:picLocks noChangeAspect="1"/>
            </p:cNvPicPr>
            <p:nvPr/>
          </p:nvPicPr>
          <p:blipFill>
            <a:blip r:embed="rId2"/>
            <a:stretch>
              <a:fillRect/>
            </a:stretch>
          </p:blipFill>
          <p:spPr>
            <a:xfrm>
              <a:off x="912812" y="3241040"/>
              <a:ext cx="3362876" cy="2712720"/>
            </a:xfrm>
            <a:prstGeom prst="rect">
              <a:avLst/>
            </a:prstGeom>
          </p:spPr>
        </p:pic>
        <p:pic>
          <p:nvPicPr>
            <p:cNvPr id="7" name="Picture 6"/>
            <p:cNvPicPr>
              <a:picLocks noChangeAspect="1"/>
            </p:cNvPicPr>
            <p:nvPr/>
          </p:nvPicPr>
          <p:blipFill>
            <a:blip r:embed="rId3"/>
            <a:stretch>
              <a:fillRect/>
            </a:stretch>
          </p:blipFill>
          <p:spPr>
            <a:xfrm>
              <a:off x="4397692" y="3239690"/>
              <a:ext cx="3364548" cy="2714069"/>
            </a:xfrm>
            <a:prstGeom prst="rect">
              <a:avLst/>
            </a:prstGeom>
          </p:spPr>
        </p:pic>
        <p:pic>
          <p:nvPicPr>
            <p:cNvPr id="8" name="Picture 7"/>
            <p:cNvPicPr>
              <a:picLocks noChangeAspect="1"/>
            </p:cNvPicPr>
            <p:nvPr/>
          </p:nvPicPr>
          <p:blipFill>
            <a:blip r:embed="rId4"/>
            <a:stretch>
              <a:fillRect/>
            </a:stretch>
          </p:blipFill>
          <p:spPr>
            <a:xfrm>
              <a:off x="7884244" y="3239690"/>
              <a:ext cx="3373036" cy="2720916"/>
            </a:xfrm>
            <a:prstGeom prst="rect">
              <a:avLst/>
            </a:prstGeom>
          </p:spPr>
        </p:pic>
      </p:grpSp>
    </p:spTree>
    <p:extLst>
      <p:ext uri="{BB962C8B-B14F-4D97-AF65-F5344CB8AC3E}">
        <p14:creationId xmlns:p14="http://schemas.microsoft.com/office/powerpoint/2010/main" val="1067544588"/>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thread dump</a:t>
            </a:r>
            <a:endParaRPr lang="en-US" dirty="0"/>
          </a:p>
        </p:txBody>
      </p:sp>
      <p:sp>
        <p:nvSpPr>
          <p:cNvPr id="3" name="Slide Number Placeholder 2"/>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16</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p:txBody>
          <a:bodyPr/>
          <a:lstStyle/>
          <a:p>
            <a:r>
              <a:rPr lang="en-US" dirty="0"/>
              <a:t>Get the proper Java process ID first</a:t>
            </a:r>
          </a:p>
          <a:p>
            <a:pPr lvl="1"/>
            <a:r>
              <a:rPr lang="en-US" dirty="0" err="1"/>
              <a:t>ps</a:t>
            </a:r>
            <a:r>
              <a:rPr lang="en-US" dirty="0"/>
              <a:t> </a:t>
            </a:r>
            <a:r>
              <a:rPr lang="mr-IN" dirty="0"/>
              <a:t>–</a:t>
            </a:r>
            <a:r>
              <a:rPr lang="en-US" dirty="0" err="1"/>
              <a:t>ef</a:t>
            </a:r>
            <a:r>
              <a:rPr lang="en-US" dirty="0"/>
              <a:t> | grep </a:t>
            </a:r>
            <a:r>
              <a:rPr lang="mr-IN" dirty="0"/>
              <a:t>–</a:t>
            </a:r>
            <a:r>
              <a:rPr lang="en-US" dirty="0" err="1"/>
              <a:t>i</a:t>
            </a:r>
            <a:r>
              <a:rPr lang="en-US" dirty="0"/>
              <a:t> java</a:t>
            </a:r>
          </a:p>
          <a:p>
            <a:r>
              <a:rPr lang="en-US" dirty="0" smtClean="0"/>
              <a:t>Use ‘</a:t>
            </a:r>
            <a:r>
              <a:rPr lang="en-US" dirty="0" err="1" smtClean="0"/>
              <a:t>jstack</a:t>
            </a:r>
            <a:r>
              <a:rPr lang="en-US" dirty="0" smtClean="0"/>
              <a:t>’ to create a thread dump</a:t>
            </a:r>
          </a:p>
          <a:p>
            <a:pPr lvl="1"/>
            <a:r>
              <a:rPr lang="en-US" dirty="0" smtClean="0"/>
              <a:t>Output to a file is recommended</a:t>
            </a:r>
          </a:p>
          <a:p>
            <a:pPr lvl="1"/>
            <a:r>
              <a:rPr lang="en-US" dirty="0" err="1"/>
              <a:t>j</a:t>
            </a:r>
            <a:r>
              <a:rPr lang="en-US" dirty="0" err="1" smtClean="0"/>
              <a:t>stack</a:t>
            </a:r>
            <a:r>
              <a:rPr lang="en-US" dirty="0" smtClean="0"/>
              <a:t> </a:t>
            </a:r>
            <a:r>
              <a:rPr lang="mr-IN" dirty="0" smtClean="0"/>
              <a:t>–</a:t>
            </a:r>
            <a:r>
              <a:rPr lang="en-US" dirty="0" smtClean="0"/>
              <a:t>l 123456 &gt; </a:t>
            </a:r>
            <a:r>
              <a:rPr lang="en-US" dirty="0" err="1" smtClean="0"/>
              <a:t>threads.txt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067" y="4348480"/>
            <a:ext cx="7219887" cy="1711932"/>
          </a:xfrm>
          <a:prstGeom prst="rect">
            <a:avLst/>
          </a:prstGeom>
        </p:spPr>
      </p:pic>
    </p:spTree>
    <p:extLst>
      <p:ext uri="{BB962C8B-B14F-4D97-AF65-F5344CB8AC3E}">
        <p14:creationId xmlns:p14="http://schemas.microsoft.com/office/powerpoint/2010/main" val="1909889071"/>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this useful?</a:t>
            </a:r>
            <a:endParaRPr lang="en-US" dirty="0"/>
          </a:p>
        </p:txBody>
      </p:sp>
      <p:sp>
        <p:nvSpPr>
          <p:cNvPr id="3" name="Slide Number Placeholder 2"/>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17</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p:txBody>
          <a:bodyPr/>
          <a:lstStyle/>
          <a:p>
            <a:r>
              <a:rPr lang="en-US" dirty="0" smtClean="0"/>
              <a:t>Allows you to create snapshot of a certain point in time</a:t>
            </a:r>
          </a:p>
          <a:p>
            <a:r>
              <a:rPr lang="en-US" dirty="0" err="1" smtClean="0"/>
              <a:t>MuleSoft</a:t>
            </a:r>
            <a:r>
              <a:rPr lang="en-US" dirty="0" smtClean="0"/>
              <a:t> support can ask you for it when reporting bugs</a:t>
            </a:r>
          </a:p>
          <a:p>
            <a:r>
              <a:rPr lang="en-US" dirty="0" smtClean="0"/>
              <a:t>But also </a:t>
            </a:r>
          </a:p>
          <a:p>
            <a:pPr lvl="1"/>
            <a:r>
              <a:rPr lang="en-US" dirty="0"/>
              <a:t>F</a:t>
            </a:r>
            <a:r>
              <a:rPr lang="en-US" dirty="0" smtClean="0"/>
              <a:t>ind performance bottlenecks</a:t>
            </a:r>
          </a:p>
          <a:p>
            <a:pPr lvl="1"/>
            <a:r>
              <a:rPr lang="en-US" dirty="0" smtClean="0"/>
              <a:t>Find memory leaks</a:t>
            </a:r>
            <a:endParaRPr lang="en-US" dirty="0"/>
          </a:p>
        </p:txBody>
      </p:sp>
    </p:spTree>
    <p:extLst>
      <p:ext uri="{BB962C8B-B14F-4D97-AF65-F5344CB8AC3E}">
        <p14:creationId xmlns:p14="http://schemas.microsoft.com/office/powerpoint/2010/main" val="2143503478"/>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a thread dump</a:t>
            </a:r>
            <a:endParaRPr lang="en-US" dirty="0"/>
          </a:p>
        </p:txBody>
      </p:sp>
      <p:sp>
        <p:nvSpPr>
          <p:cNvPr id="3" name="Slide Number Placeholder 2"/>
          <p:cNvSpPr>
            <a:spLocks noGrp="1"/>
          </p:cNvSpPr>
          <p:nvPr>
            <p:ph type="sldNum" sz="quarter" idx="11"/>
          </p:nvPr>
        </p:nvSpPr>
        <p:spPr/>
        <p:txBody>
          <a:bodyPr/>
          <a:lstStyle/>
          <a:p>
            <a:fld id="{6EBA610F-6DE2-6644-8764-FCBE8B310C98}" type="slidenum">
              <a:rPr lang="en-US" smtClean="0"/>
              <a:pPr/>
              <a:t>18</a:t>
            </a:fld>
            <a:endParaRPr lang="en-US" dirty="0"/>
          </a:p>
        </p:txBody>
      </p:sp>
      <p:sp>
        <p:nvSpPr>
          <p:cNvPr id="4" name="Text Placeholder 3"/>
          <p:cNvSpPr>
            <a:spLocks noGrp="1"/>
          </p:cNvSpPr>
          <p:nvPr>
            <p:ph type="body" sz="quarter" idx="12"/>
          </p:nvPr>
        </p:nvSpPr>
        <p:spPr/>
        <p:txBody>
          <a:bodyPr/>
          <a:lstStyle/>
          <a:p>
            <a:r>
              <a:rPr lang="en-US" dirty="0" smtClean="0"/>
              <a:t>Useful tools:</a:t>
            </a:r>
          </a:p>
          <a:p>
            <a:pPr lvl="1"/>
            <a:r>
              <a:rPr lang="en-US" dirty="0" err="1" smtClean="0"/>
              <a:t>fastThread</a:t>
            </a:r>
            <a:r>
              <a:rPr lang="en-US" dirty="0" smtClean="0"/>
              <a:t> (</a:t>
            </a:r>
            <a:r>
              <a:rPr lang="en-US" dirty="0" err="1" smtClean="0">
                <a:hlinkClick r:id="rId2"/>
              </a:rPr>
              <a:t>fastthread.io</a:t>
            </a:r>
            <a:r>
              <a:rPr lang="en-US" dirty="0" smtClean="0"/>
              <a:t>)</a:t>
            </a:r>
            <a:endParaRPr lang="en-US" dirty="0"/>
          </a:p>
          <a:p>
            <a:pPr lvl="1"/>
            <a:r>
              <a:rPr lang="en-US" dirty="0" smtClean="0"/>
              <a:t>TDA (Thread Dump Analyzer)</a:t>
            </a:r>
            <a:endParaRPr lang="en-US" dirty="0"/>
          </a:p>
        </p:txBody>
      </p:sp>
      <p:pic>
        <p:nvPicPr>
          <p:cNvPr id="5" name="Picture 4"/>
          <p:cNvPicPr>
            <a:picLocks noChangeAspect="1"/>
          </p:cNvPicPr>
          <p:nvPr/>
        </p:nvPicPr>
        <p:blipFill>
          <a:blip r:embed="rId3"/>
          <a:stretch>
            <a:fillRect/>
          </a:stretch>
        </p:blipFill>
        <p:spPr>
          <a:xfrm>
            <a:off x="7034112" y="2492527"/>
            <a:ext cx="4534001" cy="3160778"/>
          </a:xfrm>
          <a:prstGeom prst="rect">
            <a:avLst/>
          </a:prstGeom>
        </p:spPr>
      </p:pic>
      <p:pic>
        <p:nvPicPr>
          <p:cNvPr id="6" name="Picture 5"/>
          <p:cNvPicPr>
            <a:picLocks noChangeAspect="1"/>
          </p:cNvPicPr>
          <p:nvPr/>
        </p:nvPicPr>
        <p:blipFill>
          <a:blip r:embed="rId4"/>
          <a:stretch>
            <a:fillRect/>
          </a:stretch>
        </p:blipFill>
        <p:spPr>
          <a:xfrm>
            <a:off x="538793" y="2492527"/>
            <a:ext cx="6250989" cy="3890865"/>
          </a:xfrm>
          <a:prstGeom prst="rect">
            <a:avLst/>
          </a:prstGeom>
          <a:ln>
            <a:solidFill>
              <a:schemeClr val="accent3"/>
            </a:solidFill>
          </a:ln>
        </p:spPr>
      </p:pic>
    </p:spTree>
    <p:extLst>
      <p:ext uri="{BB962C8B-B14F-4D97-AF65-F5344CB8AC3E}">
        <p14:creationId xmlns:p14="http://schemas.microsoft.com/office/powerpoint/2010/main" val="15204943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Shape 1620"/>
          <p:cNvSpPr txBox="1">
            <a:spLocks noGrp="1"/>
          </p:cNvSpPr>
          <p:nvPr>
            <p:ph type="title"/>
          </p:nvPr>
        </p:nvSpPr>
        <p:spPr>
          <a:prstGeom prst="rect">
            <a:avLst/>
          </a:prstGeom>
          <a:noFill/>
          <a:ln>
            <a:noFill/>
          </a:ln>
        </p:spPr>
        <p:txBody>
          <a:bodyPr lIns="0" tIns="0" rIns="0" bIns="0" anchor="ctr" anchorCtr="0">
            <a:noAutofit/>
          </a:bodyPr>
          <a:lstStyle/>
          <a:p>
            <a:pPr marL="0" marR="0" lvl="0" indent="0" algn="ctr" rtl="0">
              <a:lnSpc>
                <a:spcPct val="60377"/>
              </a:lnSpc>
              <a:spcBef>
                <a:spcPts val="0"/>
              </a:spcBef>
              <a:spcAft>
                <a:spcPts val="0"/>
              </a:spcAft>
              <a:buSzPct val="25000"/>
              <a:buNone/>
            </a:pPr>
            <a:r>
              <a:rPr lang="en-US" sz="5300" b="0" i="0" u="none" strike="noStrike" cap="none" smtClean="0">
                <a:solidFill>
                  <a:schemeClr val="lt1"/>
                </a:solidFill>
                <a:latin typeface="Verdana"/>
                <a:ea typeface="Verdana"/>
                <a:cs typeface="Verdana"/>
                <a:sym typeface="Verdana"/>
              </a:rPr>
              <a:t>Thank you</a:t>
            </a:r>
            <a:endParaRPr lang="en-US" sz="5300" b="0" i="0" u="none" strike="noStrike" cap="none" dirty="0">
              <a:solidFill>
                <a:schemeClr val="lt1"/>
              </a:solidFill>
              <a:latin typeface="Verdana"/>
              <a:ea typeface="Verdana"/>
              <a:cs typeface="Verdana"/>
              <a:sym typeface="Verdana"/>
            </a:endParaRPr>
          </a:p>
        </p:txBody>
      </p:sp>
    </p:spTree>
    <p:extLst>
      <p:ext uri="{BB962C8B-B14F-4D97-AF65-F5344CB8AC3E}">
        <p14:creationId xmlns:p14="http://schemas.microsoft.com/office/powerpoint/2010/main" val="182477632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p:nvPr/>
        </p:nvSpPr>
        <p:spPr>
          <a:xfrm>
            <a:off x="9628325" y="804864"/>
            <a:ext cx="246243" cy="492442"/>
          </a:xfrm>
          <a:prstGeom prst="rect">
            <a:avLst/>
          </a:prstGeom>
          <a:noFill/>
          <a:ln>
            <a:noFill/>
          </a:ln>
        </p:spPr>
        <p:txBody>
          <a:bodyPr lIns="121875" tIns="60925" rIns="121875" bIns="60925" anchor="t" anchorCtr="0">
            <a:noAutofit/>
          </a:bodyPr>
          <a:lstStyle/>
          <a:p>
            <a:pPr marL="0" marR="0" lvl="0" indent="0" algn="l" rtl="0">
              <a:spcBef>
                <a:spcPts val="0"/>
              </a:spcBef>
              <a:spcAft>
                <a:spcPts val="0"/>
              </a:spcAft>
              <a:buNone/>
            </a:pPr>
            <a:endParaRPr sz="2400" b="0" i="0" u="none" strike="noStrike" cap="none">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7287610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Objectives</a:t>
            </a:r>
            <a:endParaRPr lang="en-US" dirty="0"/>
          </a:p>
        </p:txBody>
      </p:sp>
      <p:sp>
        <p:nvSpPr>
          <p:cNvPr id="2" name="Slide Number Placeholder 1"/>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3</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p:txBody>
          <a:bodyPr/>
          <a:lstStyle/>
          <a:p>
            <a:r>
              <a:rPr lang="en-US" dirty="0" smtClean="0"/>
              <a:t>Learn how to analyze performance measurements</a:t>
            </a:r>
          </a:p>
          <a:p>
            <a:r>
              <a:rPr lang="en-US" dirty="0" smtClean="0"/>
              <a:t>Learn how to find bottlenecks</a:t>
            </a:r>
            <a:endParaRPr lang="en-US" dirty="0"/>
          </a:p>
        </p:txBody>
      </p:sp>
    </p:spTree>
    <p:extLst>
      <p:ext uri="{BB962C8B-B14F-4D97-AF65-F5344CB8AC3E}">
        <p14:creationId xmlns:p14="http://schemas.microsoft.com/office/powerpoint/2010/main" val="117687478"/>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Analyzing performance</a:t>
            </a:r>
            <a:endParaRPr lang="en-US" dirty="0"/>
          </a:p>
        </p:txBody>
      </p:sp>
      <p:sp>
        <p:nvSpPr>
          <p:cNvPr id="3" name="Slide Number Placeholder 2"/>
          <p:cNvSpPr>
            <a:spLocks noGrp="1"/>
          </p:cNvSpPr>
          <p:nvPr>
            <p:ph type="sldNum" sz="quarter" idx="4294967295"/>
          </p:nvPr>
        </p:nvSpPr>
        <p:spPr>
          <a:xfrm>
            <a:off x="11504613" y="6338888"/>
            <a:ext cx="684212" cy="365125"/>
          </a:xfrm>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4</a:t>
            </a:fld>
            <a:endParaRPr lang="en-US" sz="1300" b="0" i="0" u="none" strike="noStrike" cap="none">
              <a:solidFill>
                <a:srgbClr val="BFBFBF"/>
              </a:solidFill>
              <a:latin typeface="Verdana"/>
              <a:ea typeface="Verdana"/>
              <a:cs typeface="Verdana"/>
              <a:sym typeface="Verdana"/>
            </a:endParaRPr>
          </a:p>
        </p:txBody>
      </p:sp>
    </p:spTree>
    <p:extLst>
      <p:ext uri="{BB962C8B-B14F-4D97-AF65-F5344CB8AC3E}">
        <p14:creationId xmlns:p14="http://schemas.microsoft.com/office/powerpoint/2010/main" val="1177395572"/>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Aspects impacting performance</a:t>
            </a:r>
            <a:endParaRPr lang="en-US" dirty="0"/>
          </a:p>
        </p:txBody>
      </p:sp>
      <p:sp>
        <p:nvSpPr>
          <p:cNvPr id="3" name="Slide Number Placeholder 2"/>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5</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p:txBody>
          <a:bodyPr/>
          <a:lstStyle/>
          <a:p>
            <a:r>
              <a:rPr lang="en-US" dirty="0"/>
              <a:t>Memory </a:t>
            </a:r>
            <a:r>
              <a:rPr lang="en-US" dirty="0" smtClean="0"/>
              <a:t>management</a:t>
            </a:r>
            <a:endParaRPr lang="en-US" dirty="0"/>
          </a:p>
          <a:p>
            <a:r>
              <a:rPr lang="en-US" dirty="0"/>
              <a:t>Data </a:t>
            </a:r>
            <a:r>
              <a:rPr lang="en-US" dirty="0" smtClean="0"/>
              <a:t>structures</a:t>
            </a:r>
            <a:endParaRPr lang="en-US" dirty="0"/>
          </a:p>
          <a:p>
            <a:r>
              <a:rPr lang="en-US" dirty="0" smtClean="0"/>
              <a:t>Concurrency</a:t>
            </a:r>
            <a:endParaRPr lang="en-US" dirty="0"/>
          </a:p>
          <a:p>
            <a:r>
              <a:rPr lang="en-US" dirty="0"/>
              <a:t>Network </a:t>
            </a:r>
            <a:r>
              <a:rPr lang="en-US" dirty="0" smtClean="0"/>
              <a:t>communication</a:t>
            </a:r>
            <a:endParaRPr lang="en-US" dirty="0"/>
          </a:p>
          <a:p>
            <a:r>
              <a:rPr lang="en-US" dirty="0" smtClean="0"/>
              <a:t>Scalability</a:t>
            </a:r>
            <a:endParaRPr lang="en-US" dirty="0"/>
          </a:p>
        </p:txBody>
      </p:sp>
    </p:spTree>
    <p:extLst>
      <p:ext uri="{BB962C8B-B14F-4D97-AF65-F5344CB8AC3E}">
        <p14:creationId xmlns:p14="http://schemas.microsoft.com/office/powerpoint/2010/main" val="1573055146"/>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Aspects impacting performance, cont’d</a:t>
            </a:r>
            <a:endParaRPr lang="en-US" dirty="0"/>
          </a:p>
        </p:txBody>
      </p:sp>
      <p:sp>
        <p:nvSpPr>
          <p:cNvPr id="3" name="Slide Number Placeholder 2"/>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6</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p:txBody>
          <a:bodyPr/>
          <a:lstStyle/>
          <a:p>
            <a:r>
              <a:rPr lang="en-US" dirty="0" smtClean="0"/>
              <a:t>Large message payloads</a:t>
            </a:r>
          </a:p>
          <a:p>
            <a:r>
              <a:rPr lang="en-US" dirty="0" smtClean="0"/>
              <a:t>Large volumes of message</a:t>
            </a:r>
          </a:p>
          <a:p>
            <a:r>
              <a:rPr lang="en-US" dirty="0" smtClean="0"/>
              <a:t>Poorly written applications</a:t>
            </a:r>
          </a:p>
          <a:p>
            <a:endParaRPr lang="en-US" dirty="0"/>
          </a:p>
        </p:txBody>
      </p:sp>
    </p:spTree>
    <p:extLst>
      <p:ext uri="{BB962C8B-B14F-4D97-AF65-F5344CB8AC3E}">
        <p14:creationId xmlns:p14="http://schemas.microsoft.com/office/powerpoint/2010/main" val="666660605"/>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performance principles</a:t>
            </a:r>
            <a:endParaRPr lang="en-US" dirty="0"/>
          </a:p>
        </p:txBody>
      </p:sp>
      <p:sp>
        <p:nvSpPr>
          <p:cNvPr id="3" name="Slide Number Placeholder 2"/>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7</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p:txBody>
          <a:bodyPr/>
          <a:lstStyle/>
          <a:p>
            <a:r>
              <a:rPr lang="en-US" dirty="0"/>
              <a:t>Memory is faster than </a:t>
            </a:r>
            <a:r>
              <a:rPr lang="en-US" dirty="0" smtClean="0"/>
              <a:t>disk (much faster) </a:t>
            </a:r>
            <a:r>
              <a:rPr lang="en-US" dirty="0"/>
              <a:t>and </a:t>
            </a:r>
            <a:r>
              <a:rPr lang="en-US" dirty="0" smtClean="0"/>
              <a:t>is cheap</a:t>
            </a:r>
            <a:endParaRPr lang="en-US" dirty="0"/>
          </a:p>
          <a:p>
            <a:r>
              <a:rPr lang="en-US" dirty="0"/>
              <a:t>All storage (</a:t>
            </a:r>
            <a:r>
              <a:rPr lang="en-US" dirty="0" smtClean="0"/>
              <a:t>memory/disk</a:t>
            </a:r>
            <a:r>
              <a:rPr lang="en-US" dirty="0"/>
              <a:t>) works fastest when read from or written to </a:t>
            </a:r>
            <a:r>
              <a:rPr lang="en-US" dirty="0" smtClean="0"/>
              <a:t>sequentially</a:t>
            </a:r>
            <a:endParaRPr lang="en-US" dirty="0"/>
          </a:p>
          <a:p>
            <a:r>
              <a:rPr lang="en-US" dirty="0"/>
              <a:t>Object allocation and garbage collection is </a:t>
            </a:r>
            <a:r>
              <a:rPr lang="en-US" dirty="0" smtClean="0"/>
              <a:t>slow</a:t>
            </a:r>
            <a:endParaRPr lang="en-US" dirty="0"/>
          </a:p>
          <a:p>
            <a:r>
              <a:rPr lang="en-US" dirty="0"/>
              <a:t>Data formats and data structures make a big difference in </a:t>
            </a:r>
            <a:r>
              <a:rPr lang="en-US" dirty="0" smtClean="0"/>
              <a:t>speed</a:t>
            </a:r>
            <a:endParaRPr lang="en-US" dirty="0"/>
          </a:p>
          <a:p>
            <a:r>
              <a:rPr lang="en-US" dirty="0"/>
              <a:t>Asynchronous IO scales better than synchronous </a:t>
            </a:r>
            <a:r>
              <a:rPr lang="en-US" dirty="0" smtClean="0"/>
              <a:t>IO</a:t>
            </a:r>
            <a:endParaRPr lang="en-US" dirty="0"/>
          </a:p>
          <a:p>
            <a:r>
              <a:rPr lang="en-US" dirty="0" smtClean="0"/>
              <a:t>Single threaded </a:t>
            </a:r>
            <a:r>
              <a:rPr lang="en-US" dirty="0"/>
              <a:t>performance is a prerequisite for multithreaded </a:t>
            </a:r>
            <a:r>
              <a:rPr lang="en-US" dirty="0" smtClean="0"/>
              <a:t>performance</a:t>
            </a:r>
            <a:endParaRPr lang="en-US" dirty="0"/>
          </a:p>
          <a:p>
            <a:r>
              <a:rPr lang="en-US" dirty="0"/>
              <a:t>Shared memory (or disk) concurrency is bad because it usually leads to lots of contention when the system gets </a:t>
            </a:r>
            <a:r>
              <a:rPr lang="en-US" dirty="0" smtClean="0"/>
              <a:t>busy</a:t>
            </a:r>
            <a:endParaRPr lang="en-US" dirty="0"/>
          </a:p>
          <a:p>
            <a:endParaRPr lang="en-US" dirty="0"/>
          </a:p>
        </p:txBody>
      </p:sp>
    </p:spTree>
    <p:extLst>
      <p:ext uri="{BB962C8B-B14F-4D97-AF65-F5344CB8AC3E}">
        <p14:creationId xmlns:p14="http://schemas.microsoft.com/office/powerpoint/2010/main" val="1142601836"/>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Inspecting Mule applications</a:t>
            </a:r>
            <a:endParaRPr lang="en-US" dirty="0"/>
          </a:p>
        </p:txBody>
      </p:sp>
    </p:spTree>
    <p:extLst>
      <p:ext uri="{BB962C8B-B14F-4D97-AF65-F5344CB8AC3E}">
        <p14:creationId xmlns:p14="http://schemas.microsoft.com/office/powerpoint/2010/main" val="910286178"/>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inspect?</a:t>
            </a:r>
            <a:endParaRPr lang="en-US" dirty="0"/>
          </a:p>
        </p:txBody>
      </p:sp>
      <p:sp>
        <p:nvSpPr>
          <p:cNvPr id="3" name="Slide Number Placeholder 2"/>
          <p:cNvSpPr>
            <a:spLocks noGrp="1"/>
          </p:cNvSpPr>
          <p:nvPr>
            <p:ph type="sldNum" sz="quarter" idx="11"/>
          </p:nvPr>
        </p:nvSpPr>
        <p:spPr/>
        <p:txBody>
          <a:bodyPr/>
          <a:lstStyle/>
          <a:p>
            <a:pPr marL="0" marR="0" lvl="0" indent="0" algn="r" rtl="0">
              <a:spcBef>
                <a:spcPts val="0"/>
              </a:spcBef>
              <a:spcAft>
                <a:spcPts val="0"/>
              </a:spcAft>
              <a:buSzPct val="25000"/>
              <a:buNone/>
            </a:pPr>
            <a:fld id="{00000000-1234-1234-1234-123412341234}" type="slidenum">
              <a:rPr lang="en-US" sz="1300" b="0" i="0" u="none" strike="noStrike" cap="none" smtClean="0">
                <a:solidFill>
                  <a:srgbClr val="BFBFBF"/>
                </a:solidFill>
                <a:latin typeface="Verdana"/>
                <a:ea typeface="Verdana"/>
                <a:cs typeface="Verdana"/>
                <a:sym typeface="Verdana"/>
              </a:rPr>
              <a:t>9</a:t>
            </a:fld>
            <a:endParaRPr lang="en-US" sz="1300" b="0" i="0" u="none" strike="noStrike" cap="none">
              <a:solidFill>
                <a:srgbClr val="BFBFBF"/>
              </a:solidFill>
              <a:latin typeface="Verdana"/>
              <a:ea typeface="Verdana"/>
              <a:cs typeface="Verdana"/>
              <a:sym typeface="Verdana"/>
            </a:endParaRPr>
          </a:p>
        </p:txBody>
      </p:sp>
      <p:sp>
        <p:nvSpPr>
          <p:cNvPr id="4" name="Text Placeholder 3"/>
          <p:cNvSpPr>
            <a:spLocks noGrp="1"/>
          </p:cNvSpPr>
          <p:nvPr>
            <p:ph type="body" sz="quarter" idx="12"/>
          </p:nvPr>
        </p:nvSpPr>
        <p:spPr/>
        <p:txBody>
          <a:bodyPr/>
          <a:lstStyle/>
          <a:p>
            <a:r>
              <a:rPr lang="en-US" dirty="0" smtClean="0"/>
              <a:t>Get detailed information on your application’s performance and resource consumption</a:t>
            </a:r>
          </a:p>
          <a:p>
            <a:r>
              <a:rPr lang="en-US" dirty="0" smtClean="0"/>
              <a:t>May help identify bottlenecks that are not exposed by log messages</a:t>
            </a:r>
          </a:p>
          <a:p>
            <a:r>
              <a:rPr lang="en-US" dirty="0" smtClean="0"/>
              <a:t>Real time insight in your application</a:t>
            </a:r>
          </a:p>
          <a:p>
            <a:r>
              <a:rPr lang="en-US" dirty="0" smtClean="0"/>
              <a:t>Usually not very intrusive</a:t>
            </a:r>
          </a:p>
        </p:txBody>
      </p:sp>
    </p:spTree>
    <p:extLst>
      <p:ext uri="{BB962C8B-B14F-4D97-AF65-F5344CB8AC3E}">
        <p14:creationId xmlns:p14="http://schemas.microsoft.com/office/powerpoint/2010/main" val="506292418"/>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theme/theme1.xml><?xml version="1.0" encoding="utf-8"?>
<a:theme xmlns:a="http://schemas.openxmlformats.org/drawingml/2006/main" name="Mulesoft Corporate Template_DRAFT_0623">
  <a:themeElements>
    <a:clrScheme name="Mulesoft">
      <a:dk1>
        <a:srgbClr val="1D1D1C"/>
      </a:dk1>
      <a:lt1>
        <a:sysClr val="window" lastClr="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Mulesof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25400">
          <a:solidFill>
            <a:schemeClr val="tx2"/>
          </a:solidFill>
          <a:miter lim="800000"/>
          <a:headEnd type="none" w="med" len="med"/>
          <a:tailEnd type="none" w="med" len="med"/>
        </a:ln>
        <a:effectLst/>
      </a:spPr>
      <a:bodyPr/>
      <a:lstStyle/>
      <a:style>
        <a:lnRef idx="1">
          <a:schemeClr val="accent1"/>
        </a:lnRef>
        <a:fillRef idx="0">
          <a:schemeClr val="accent1"/>
        </a:fillRef>
        <a:effectRef idx="0">
          <a:schemeClr val="accent1"/>
        </a:effectRef>
        <a:fontRef idx="minor">
          <a:schemeClr val="tx1"/>
        </a:fontRef>
      </a:style>
    </a:lnDef>
    <a:txDef>
      <a:spPr>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a:spPr>
      <a:bodyPr vert="horz" wrap="square" lIns="0" tIns="0" rIns="0" bIns="0" numCol="1" rtlCol="0" anchor="t" anchorCtr="0" compatLnSpc="1">
        <a:prstTxWarp prst="textNoShape">
          <a:avLst/>
        </a:prstTxWarp>
        <a:spAutoFit/>
      </a:bodyPr>
      <a:lstStyle>
        <a:defPPr>
          <a:buClr>
            <a:schemeClr val="bg2"/>
          </a:buClr>
          <a:defRPr dirty="0" smtClean="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Mulesoft Corporate Template_DRAFT_0623</Template>
  <TotalTime>10804</TotalTime>
  <Words>437</Words>
  <Application>Microsoft Macintosh PowerPoint</Application>
  <PresentationFormat>Custom</PresentationFormat>
  <Paragraphs>89</Paragraphs>
  <Slides>19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ＭＳ Ｐゴシック</vt:lpstr>
      <vt:lpstr>Open Sans</vt:lpstr>
      <vt:lpstr>Ubuntu</vt:lpstr>
      <vt:lpstr>Verdana</vt:lpstr>
      <vt:lpstr>Arial</vt:lpstr>
      <vt:lpstr>Mulesoft Corporate Template_DRAFT_0623</vt:lpstr>
      <vt:lpstr>Module 2:  Analyzing Performance</vt:lpstr>
      <vt:lpstr>PowerPoint Presentation</vt:lpstr>
      <vt:lpstr>Objectives</vt:lpstr>
      <vt:lpstr>Analyzing performance</vt:lpstr>
      <vt:lpstr>Aspects impacting performance</vt:lpstr>
      <vt:lpstr>Aspects impacting performance, cont’d</vt:lpstr>
      <vt:lpstr>Core performance principles</vt:lpstr>
      <vt:lpstr>Inspecting Mule applications</vt:lpstr>
      <vt:lpstr>Why inspect?</vt:lpstr>
      <vt:lpstr>Inspection tools</vt:lpstr>
      <vt:lpstr>Walkthrough 2-1: Inspecting Mule applications</vt:lpstr>
      <vt:lpstr>Analyzing performance metrics</vt:lpstr>
      <vt:lpstr>Gathering performance metrics</vt:lpstr>
      <vt:lpstr>Create a heap dump</vt:lpstr>
      <vt:lpstr>Create a heap dump using VisualVM</vt:lpstr>
      <vt:lpstr>Create a thread dump</vt:lpstr>
      <vt:lpstr>Why is this useful?</vt:lpstr>
      <vt:lpstr>Analyzing a thread dump</vt:lpstr>
      <vt:lpstr>Thank you</vt:lpstr>
    </vt:vector>
  </TitlesOfParts>
  <Company>Mulesoft</Company>
  <LinksUpToDate>false</LinksUpToDate>
  <SharedDoc>false</SharedDoc>
  <HyperlinkBase/>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Mulesoft Corporate Template</dc:title>
  <dc:creator>User</dc:creator>
  <cp:lastModifiedBy>Microsoft Office User</cp:lastModifiedBy>
  <cp:revision>211</cp:revision>
  <dcterms:created xsi:type="dcterms:W3CDTF">2015-06-24T17:51:03Z</dcterms:created>
  <dcterms:modified xsi:type="dcterms:W3CDTF">2017-06-12T19:53:03Z</dcterms:modified>
</cp:coreProperties>
</file>